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6"/>
  </p:notesMasterIdLst>
  <p:sldIdLst>
    <p:sldId id="256" r:id="rId2"/>
    <p:sldId id="514" r:id="rId3"/>
    <p:sldId id="536" r:id="rId4"/>
    <p:sldId id="513" r:id="rId5"/>
    <p:sldId id="535" r:id="rId6"/>
    <p:sldId id="515" r:id="rId7"/>
    <p:sldId id="516" r:id="rId8"/>
    <p:sldId id="517" r:id="rId9"/>
    <p:sldId id="537" r:id="rId10"/>
    <p:sldId id="519" r:id="rId11"/>
    <p:sldId id="520" r:id="rId12"/>
    <p:sldId id="521" r:id="rId13"/>
    <p:sldId id="522" r:id="rId14"/>
    <p:sldId id="534" r:id="rId15"/>
    <p:sldId id="523" r:id="rId16"/>
    <p:sldId id="524" r:id="rId17"/>
    <p:sldId id="525" r:id="rId18"/>
    <p:sldId id="526" r:id="rId19"/>
    <p:sldId id="527" r:id="rId20"/>
    <p:sldId id="528" r:id="rId21"/>
    <p:sldId id="529" r:id="rId22"/>
    <p:sldId id="530" r:id="rId23"/>
    <p:sldId id="531" r:id="rId24"/>
    <p:sldId id="532" r:id="rId25"/>
  </p:sldIdLst>
  <p:sldSz cx="10058400" cy="5486400"/>
  <p:notesSz cx="6858000" cy="9144000"/>
  <p:embeddedFontLst>
    <p:embeddedFont>
      <p:font typeface="Fira Sans Extra Condensed" panose="020B0604020202020204" charset="0"/>
      <p:regular r:id="rId27"/>
      <p:bold r:id="rId28"/>
      <p:italic r:id="rId29"/>
      <p:boldItalic r:id="rId30"/>
    </p:embeddedFont>
    <p:embeddedFont>
      <p:font typeface="Roboto" panose="02000000000000000000" pitchFamily="2" charset="0"/>
      <p:regular r:id="rId31"/>
    </p:embeddedFont>
    <p:embeddedFont>
      <p:font typeface="Roboto Condensed"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E4C"/>
    <a:srgbClr val="0000FF"/>
    <a:srgbClr val="FF0000"/>
    <a:srgbClr val="5E8300"/>
    <a:srgbClr val="00B0F0"/>
    <a:srgbClr val="697292"/>
    <a:srgbClr val="618407"/>
    <a:srgbClr val="000000"/>
    <a:srgbClr val="E6E6E6"/>
    <a:srgbClr val="FBC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9799F8-889E-475A-A1BB-9388BCB4D1C4}">
  <a:tblStyle styleId="{719799F8-889E-475A-A1BB-9388BCB4D1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8" autoAdjust="0"/>
    <p:restoredTop sz="94010" autoAdjust="0"/>
  </p:normalViewPr>
  <p:slideViewPr>
    <p:cSldViewPr snapToGrid="0">
      <p:cViewPr>
        <p:scale>
          <a:sx n="77" d="100"/>
          <a:sy n="77" d="100"/>
        </p:scale>
        <p:origin x="636" y="56"/>
      </p:cViewPr>
      <p:guideLst/>
    </p:cSldViewPr>
  </p:slideViewPr>
  <p:notesTextViewPr>
    <p:cViewPr>
      <p:scale>
        <a:sx n="1" d="1"/>
        <a:sy n="1" d="1"/>
      </p:scale>
      <p:origin x="0" y="0"/>
    </p:cViewPr>
  </p:notesTextViewPr>
  <p:sorterViewPr>
    <p:cViewPr>
      <p:scale>
        <a:sx n="100" d="100"/>
        <a:sy n="100" d="100"/>
      </p:scale>
      <p:origin x="0" y="-2520"/>
    </p:cViewPr>
  </p:sorterViewPr>
  <p:notesViewPr>
    <p:cSldViewPr snapToGrid="0">
      <p:cViewPr varScale="1">
        <p:scale>
          <a:sx n="62" d="100"/>
          <a:sy n="62" d="100"/>
        </p:scale>
        <p:origin x="2299"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5750" y="685800"/>
            <a:ext cx="62865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5048461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23"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9b0513d4c7_0_4:notes"/>
          <p:cNvSpPr>
            <a:spLocks noGrp="1" noRot="1" noChangeAspect="1"/>
          </p:cNvSpPr>
          <p:nvPr>
            <p:ph type="sldImg" idx="2"/>
          </p:nvPr>
        </p:nvSpPr>
        <p:spPr>
          <a:xfrm>
            <a:off x="285750" y="685800"/>
            <a:ext cx="62865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9b0513d4c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9463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Flat Style Infographics"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1435082" y="988427"/>
            <a:ext cx="7188236" cy="154496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800">
                <a:latin typeface="Roboto" panose="02000000000000000000" pitchFamily="2" charset="0"/>
                <a:ea typeface="Roboto" panose="02000000000000000000" pitchFamily="2" charset="0"/>
                <a:cs typeface="Roboto" panose="02000000000000000000" pitchFamily="2" charset="0"/>
                <a:sym typeface="Fira Sans Extra Condensed"/>
              </a:defRPr>
            </a:lvl1pPr>
            <a:lvl2pPr lvl="1" algn="ctr">
              <a:spcBef>
                <a:spcPts val="0"/>
              </a:spcBef>
              <a:spcAft>
                <a:spcPts val="0"/>
              </a:spcAft>
              <a:buSzPts val="5200"/>
              <a:buNone/>
              <a:defRPr sz="5547"/>
            </a:lvl2pPr>
            <a:lvl3pPr lvl="2" algn="ctr">
              <a:spcBef>
                <a:spcPts val="0"/>
              </a:spcBef>
              <a:spcAft>
                <a:spcPts val="0"/>
              </a:spcAft>
              <a:buSzPts val="5200"/>
              <a:buNone/>
              <a:defRPr sz="5547"/>
            </a:lvl3pPr>
            <a:lvl4pPr lvl="3" algn="ctr">
              <a:spcBef>
                <a:spcPts val="0"/>
              </a:spcBef>
              <a:spcAft>
                <a:spcPts val="0"/>
              </a:spcAft>
              <a:buSzPts val="5200"/>
              <a:buNone/>
              <a:defRPr sz="5547"/>
            </a:lvl4pPr>
            <a:lvl5pPr lvl="4" algn="ctr">
              <a:spcBef>
                <a:spcPts val="0"/>
              </a:spcBef>
              <a:spcAft>
                <a:spcPts val="0"/>
              </a:spcAft>
              <a:buSzPts val="5200"/>
              <a:buNone/>
              <a:defRPr sz="5547"/>
            </a:lvl5pPr>
            <a:lvl6pPr lvl="5" algn="ctr">
              <a:spcBef>
                <a:spcPts val="0"/>
              </a:spcBef>
              <a:spcAft>
                <a:spcPts val="0"/>
              </a:spcAft>
              <a:buSzPts val="5200"/>
              <a:buNone/>
              <a:defRPr sz="5547"/>
            </a:lvl6pPr>
            <a:lvl7pPr lvl="6" algn="ctr">
              <a:spcBef>
                <a:spcPts val="0"/>
              </a:spcBef>
              <a:spcAft>
                <a:spcPts val="0"/>
              </a:spcAft>
              <a:buSzPts val="5200"/>
              <a:buNone/>
              <a:defRPr sz="5547"/>
            </a:lvl7pPr>
            <a:lvl8pPr lvl="7" algn="ctr">
              <a:spcBef>
                <a:spcPts val="0"/>
              </a:spcBef>
              <a:spcAft>
                <a:spcPts val="0"/>
              </a:spcAft>
              <a:buSzPts val="5200"/>
              <a:buNone/>
              <a:defRPr sz="5547"/>
            </a:lvl8pPr>
            <a:lvl9pPr lvl="8" algn="ctr">
              <a:spcBef>
                <a:spcPts val="0"/>
              </a:spcBef>
              <a:spcAft>
                <a:spcPts val="0"/>
              </a:spcAft>
              <a:buSzPts val="5200"/>
              <a:buNone/>
              <a:defRPr sz="5547"/>
            </a:lvl9pPr>
          </a:lstStyle>
          <a:p>
            <a:endParaRPr dirty="0"/>
          </a:p>
        </p:txBody>
      </p:sp>
      <p:sp>
        <p:nvSpPr>
          <p:cNvPr id="9" name="Google Shape;9;p2"/>
          <p:cNvSpPr txBox="1">
            <a:spLocks noGrp="1"/>
          </p:cNvSpPr>
          <p:nvPr>
            <p:ph type="subTitle" idx="1"/>
          </p:nvPr>
        </p:nvSpPr>
        <p:spPr>
          <a:xfrm>
            <a:off x="2251964" y="2731263"/>
            <a:ext cx="5554472" cy="49856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133">
                <a:latin typeface="Roboto"/>
                <a:ea typeface="Roboto"/>
                <a:cs typeface="Roboto"/>
                <a:sym typeface="Roboto"/>
              </a:defRPr>
            </a:lvl1pPr>
            <a:lvl2pPr lvl="1" algn="ctr">
              <a:lnSpc>
                <a:spcPct val="100000"/>
              </a:lnSpc>
              <a:spcBef>
                <a:spcPts val="0"/>
              </a:spcBef>
              <a:spcAft>
                <a:spcPts val="0"/>
              </a:spcAft>
              <a:buSzPts val="2800"/>
              <a:buNone/>
              <a:defRPr sz="2987"/>
            </a:lvl2pPr>
            <a:lvl3pPr lvl="2" algn="ctr">
              <a:lnSpc>
                <a:spcPct val="100000"/>
              </a:lnSpc>
              <a:spcBef>
                <a:spcPts val="0"/>
              </a:spcBef>
              <a:spcAft>
                <a:spcPts val="0"/>
              </a:spcAft>
              <a:buSzPts val="2800"/>
              <a:buNone/>
              <a:defRPr sz="2987"/>
            </a:lvl3pPr>
            <a:lvl4pPr lvl="3" algn="ctr">
              <a:lnSpc>
                <a:spcPct val="100000"/>
              </a:lnSpc>
              <a:spcBef>
                <a:spcPts val="0"/>
              </a:spcBef>
              <a:spcAft>
                <a:spcPts val="0"/>
              </a:spcAft>
              <a:buSzPts val="2800"/>
              <a:buNone/>
              <a:defRPr sz="2987"/>
            </a:lvl4pPr>
            <a:lvl5pPr lvl="4" algn="ctr">
              <a:lnSpc>
                <a:spcPct val="100000"/>
              </a:lnSpc>
              <a:spcBef>
                <a:spcPts val="0"/>
              </a:spcBef>
              <a:spcAft>
                <a:spcPts val="0"/>
              </a:spcAft>
              <a:buSzPts val="2800"/>
              <a:buNone/>
              <a:defRPr sz="2987"/>
            </a:lvl5pPr>
            <a:lvl6pPr lvl="5" algn="ctr">
              <a:lnSpc>
                <a:spcPct val="100000"/>
              </a:lnSpc>
              <a:spcBef>
                <a:spcPts val="0"/>
              </a:spcBef>
              <a:spcAft>
                <a:spcPts val="0"/>
              </a:spcAft>
              <a:buSzPts val="2800"/>
              <a:buNone/>
              <a:defRPr sz="2987"/>
            </a:lvl6pPr>
            <a:lvl7pPr lvl="6" algn="ctr">
              <a:lnSpc>
                <a:spcPct val="100000"/>
              </a:lnSpc>
              <a:spcBef>
                <a:spcPts val="0"/>
              </a:spcBef>
              <a:spcAft>
                <a:spcPts val="0"/>
              </a:spcAft>
              <a:buSzPts val="2800"/>
              <a:buNone/>
              <a:defRPr sz="2987"/>
            </a:lvl7pPr>
            <a:lvl8pPr lvl="7" algn="ctr">
              <a:lnSpc>
                <a:spcPct val="100000"/>
              </a:lnSpc>
              <a:spcBef>
                <a:spcPts val="0"/>
              </a:spcBef>
              <a:spcAft>
                <a:spcPts val="0"/>
              </a:spcAft>
              <a:buSzPts val="2800"/>
              <a:buNone/>
              <a:defRPr sz="2987"/>
            </a:lvl8pPr>
            <a:lvl9pPr lvl="8" algn="ctr">
              <a:lnSpc>
                <a:spcPct val="100000"/>
              </a:lnSpc>
              <a:spcBef>
                <a:spcPts val="0"/>
              </a:spcBef>
              <a:spcAft>
                <a:spcPts val="0"/>
              </a:spcAft>
              <a:buSzPts val="2800"/>
              <a:buNone/>
              <a:defRPr sz="2987"/>
            </a:lvl9pPr>
          </a:lstStyle>
          <a:p>
            <a:endParaRPr dirty="0"/>
          </a:p>
        </p:txBody>
      </p:sp>
      <p:sp>
        <p:nvSpPr>
          <p:cNvPr id="10" name="Google Shape;10;p2"/>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342870" y="592640"/>
            <a:ext cx="3088800" cy="80608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560"/>
            </a:lvl1pPr>
            <a:lvl2pPr lvl="1">
              <a:spcBef>
                <a:spcPts val="0"/>
              </a:spcBef>
              <a:spcAft>
                <a:spcPts val="0"/>
              </a:spcAft>
              <a:buSzPts val="2400"/>
              <a:buNone/>
              <a:defRPr sz="2560"/>
            </a:lvl2pPr>
            <a:lvl3pPr lvl="2">
              <a:spcBef>
                <a:spcPts val="0"/>
              </a:spcBef>
              <a:spcAft>
                <a:spcPts val="0"/>
              </a:spcAft>
              <a:buSzPts val="2400"/>
              <a:buNone/>
              <a:defRPr sz="2560"/>
            </a:lvl3pPr>
            <a:lvl4pPr lvl="3">
              <a:spcBef>
                <a:spcPts val="0"/>
              </a:spcBef>
              <a:spcAft>
                <a:spcPts val="0"/>
              </a:spcAft>
              <a:buSzPts val="2400"/>
              <a:buNone/>
              <a:defRPr sz="2560"/>
            </a:lvl4pPr>
            <a:lvl5pPr lvl="4">
              <a:spcBef>
                <a:spcPts val="0"/>
              </a:spcBef>
              <a:spcAft>
                <a:spcPts val="0"/>
              </a:spcAft>
              <a:buSzPts val="2400"/>
              <a:buNone/>
              <a:defRPr sz="2560"/>
            </a:lvl5pPr>
            <a:lvl6pPr lvl="5">
              <a:spcBef>
                <a:spcPts val="0"/>
              </a:spcBef>
              <a:spcAft>
                <a:spcPts val="0"/>
              </a:spcAft>
              <a:buSzPts val="2400"/>
              <a:buNone/>
              <a:defRPr sz="2560"/>
            </a:lvl6pPr>
            <a:lvl7pPr lvl="6">
              <a:spcBef>
                <a:spcPts val="0"/>
              </a:spcBef>
              <a:spcAft>
                <a:spcPts val="0"/>
              </a:spcAft>
              <a:buSzPts val="2400"/>
              <a:buNone/>
              <a:defRPr sz="2560"/>
            </a:lvl7pPr>
            <a:lvl8pPr lvl="7">
              <a:spcBef>
                <a:spcPts val="0"/>
              </a:spcBef>
              <a:spcAft>
                <a:spcPts val="0"/>
              </a:spcAft>
              <a:buSzPts val="2400"/>
              <a:buNone/>
              <a:defRPr sz="2560"/>
            </a:lvl8pPr>
            <a:lvl9pPr lvl="8">
              <a:spcBef>
                <a:spcPts val="0"/>
              </a:spcBef>
              <a:spcAft>
                <a:spcPts val="0"/>
              </a:spcAft>
              <a:buSzPts val="2400"/>
              <a:buNone/>
              <a:defRPr sz="2560"/>
            </a:lvl9pPr>
          </a:lstStyle>
          <a:p>
            <a:endParaRPr dirty="0"/>
          </a:p>
        </p:txBody>
      </p:sp>
      <p:sp>
        <p:nvSpPr>
          <p:cNvPr id="28" name="Google Shape;28;p7"/>
          <p:cNvSpPr txBox="1">
            <a:spLocks noGrp="1"/>
          </p:cNvSpPr>
          <p:nvPr>
            <p:ph type="body" idx="1"/>
          </p:nvPr>
        </p:nvSpPr>
        <p:spPr>
          <a:xfrm>
            <a:off x="342870" y="1482240"/>
            <a:ext cx="3088800" cy="3391360"/>
          </a:xfrm>
          <a:prstGeom prst="rect">
            <a:avLst/>
          </a:prstGeom>
          <a:noFill/>
          <a:ln>
            <a:noFill/>
          </a:ln>
        </p:spPr>
        <p:txBody>
          <a:bodyPr spcFirstLastPara="1" wrap="square" lIns="91425" tIns="91425" rIns="91425" bIns="91425" anchor="ctr" anchorCtr="0">
            <a:noAutofit/>
          </a:bodyPr>
          <a:lstStyle>
            <a:lvl1pPr marL="487695" lvl="0" indent="-325130">
              <a:spcBef>
                <a:spcPts val="0"/>
              </a:spcBef>
              <a:spcAft>
                <a:spcPts val="0"/>
              </a:spcAft>
              <a:buSzPts val="1200"/>
              <a:buChar char="●"/>
              <a:defRPr sz="1280"/>
            </a:lvl1pPr>
            <a:lvl2pPr marL="975390" lvl="1" indent="-325130">
              <a:spcBef>
                <a:spcPts val="0"/>
              </a:spcBef>
              <a:spcAft>
                <a:spcPts val="0"/>
              </a:spcAft>
              <a:buSzPts val="1200"/>
              <a:buChar char="○"/>
              <a:defRPr sz="1280"/>
            </a:lvl2pPr>
            <a:lvl3pPr marL="1463086" lvl="2" indent="-325130">
              <a:spcBef>
                <a:spcPts val="0"/>
              </a:spcBef>
              <a:spcAft>
                <a:spcPts val="0"/>
              </a:spcAft>
              <a:buSzPts val="1200"/>
              <a:buChar char="■"/>
              <a:defRPr sz="1280"/>
            </a:lvl3pPr>
            <a:lvl4pPr marL="1950781" lvl="3" indent="-325130">
              <a:spcBef>
                <a:spcPts val="0"/>
              </a:spcBef>
              <a:spcAft>
                <a:spcPts val="0"/>
              </a:spcAft>
              <a:buSzPts val="1200"/>
              <a:buChar char="●"/>
              <a:defRPr sz="1280"/>
            </a:lvl4pPr>
            <a:lvl5pPr marL="2438476" lvl="4" indent="-325130">
              <a:spcBef>
                <a:spcPts val="0"/>
              </a:spcBef>
              <a:spcAft>
                <a:spcPts val="0"/>
              </a:spcAft>
              <a:buSzPts val="1200"/>
              <a:buChar char="○"/>
              <a:defRPr sz="1280"/>
            </a:lvl5pPr>
            <a:lvl6pPr marL="2926171" lvl="5" indent="-325130">
              <a:spcBef>
                <a:spcPts val="0"/>
              </a:spcBef>
              <a:spcAft>
                <a:spcPts val="0"/>
              </a:spcAft>
              <a:buSzPts val="1200"/>
              <a:buChar char="■"/>
              <a:defRPr sz="1280"/>
            </a:lvl6pPr>
            <a:lvl7pPr marL="3413867" lvl="6" indent="-325130">
              <a:spcBef>
                <a:spcPts val="0"/>
              </a:spcBef>
              <a:spcAft>
                <a:spcPts val="0"/>
              </a:spcAft>
              <a:buSzPts val="1200"/>
              <a:buChar char="●"/>
              <a:defRPr sz="1280"/>
            </a:lvl7pPr>
            <a:lvl8pPr marL="3901562" lvl="7" indent="-325130">
              <a:spcBef>
                <a:spcPts val="0"/>
              </a:spcBef>
              <a:spcAft>
                <a:spcPts val="0"/>
              </a:spcAft>
              <a:buSzPts val="1200"/>
              <a:buChar char="○"/>
              <a:defRPr sz="1280"/>
            </a:lvl8pPr>
            <a:lvl9pPr marL="4389257" lvl="8" indent="-325130">
              <a:spcBef>
                <a:spcPts val="0"/>
              </a:spcBef>
              <a:spcAft>
                <a:spcPts val="0"/>
              </a:spcAft>
              <a:buSzPts val="1200"/>
              <a:buChar char="■"/>
              <a:defRPr sz="1280"/>
            </a:lvl9pPr>
          </a:lstStyle>
          <a:p>
            <a:endParaRPr/>
          </a:p>
        </p:txBody>
      </p:sp>
      <p:sp>
        <p:nvSpPr>
          <p:cNvPr id="29" name="Google Shape;29;p7"/>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p:nvPr/>
        </p:nvSpPr>
        <p:spPr>
          <a:xfrm>
            <a:off x="5029200" y="-133"/>
            <a:ext cx="5029200" cy="5486400"/>
          </a:xfrm>
          <a:prstGeom prst="rect">
            <a:avLst/>
          </a:prstGeom>
          <a:solidFill>
            <a:schemeClr val="lt2"/>
          </a:solidFill>
          <a:ln>
            <a:noFill/>
          </a:ln>
        </p:spPr>
        <p:txBody>
          <a:bodyPr spcFirstLastPara="1" wrap="square" lIns="97520" tIns="97520" rIns="97520" bIns="97520" anchor="ctr" anchorCtr="0">
            <a:noAutofit/>
          </a:bodyPr>
          <a:lstStyle/>
          <a:p>
            <a:pPr marL="0" lvl="0" indent="0" algn="l" rtl="0">
              <a:spcBef>
                <a:spcPts val="0"/>
              </a:spcBef>
              <a:spcAft>
                <a:spcPts val="0"/>
              </a:spcAft>
              <a:buNone/>
            </a:pPr>
            <a:endParaRPr sz="1625"/>
          </a:p>
        </p:txBody>
      </p:sp>
      <p:sp>
        <p:nvSpPr>
          <p:cNvPr id="35" name="Google Shape;35;p9"/>
          <p:cNvSpPr txBox="1">
            <a:spLocks noGrp="1"/>
          </p:cNvSpPr>
          <p:nvPr>
            <p:ph type="title"/>
          </p:nvPr>
        </p:nvSpPr>
        <p:spPr>
          <a:xfrm>
            <a:off x="292050" y="1315387"/>
            <a:ext cx="4449720" cy="158112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480"/>
            </a:lvl1pPr>
            <a:lvl2pPr lvl="1" algn="ctr">
              <a:spcBef>
                <a:spcPts val="0"/>
              </a:spcBef>
              <a:spcAft>
                <a:spcPts val="0"/>
              </a:spcAft>
              <a:buSzPts val="4200"/>
              <a:buNone/>
              <a:defRPr sz="4480"/>
            </a:lvl2pPr>
            <a:lvl3pPr lvl="2" algn="ctr">
              <a:spcBef>
                <a:spcPts val="0"/>
              </a:spcBef>
              <a:spcAft>
                <a:spcPts val="0"/>
              </a:spcAft>
              <a:buSzPts val="4200"/>
              <a:buNone/>
              <a:defRPr sz="4480"/>
            </a:lvl3pPr>
            <a:lvl4pPr lvl="3" algn="ctr">
              <a:spcBef>
                <a:spcPts val="0"/>
              </a:spcBef>
              <a:spcAft>
                <a:spcPts val="0"/>
              </a:spcAft>
              <a:buSzPts val="4200"/>
              <a:buNone/>
              <a:defRPr sz="4480"/>
            </a:lvl4pPr>
            <a:lvl5pPr lvl="4" algn="ctr">
              <a:spcBef>
                <a:spcPts val="0"/>
              </a:spcBef>
              <a:spcAft>
                <a:spcPts val="0"/>
              </a:spcAft>
              <a:buSzPts val="4200"/>
              <a:buNone/>
              <a:defRPr sz="4480"/>
            </a:lvl5pPr>
            <a:lvl6pPr lvl="5" algn="ctr">
              <a:spcBef>
                <a:spcPts val="0"/>
              </a:spcBef>
              <a:spcAft>
                <a:spcPts val="0"/>
              </a:spcAft>
              <a:buSzPts val="4200"/>
              <a:buNone/>
              <a:defRPr sz="4480"/>
            </a:lvl6pPr>
            <a:lvl7pPr lvl="6" algn="ctr">
              <a:spcBef>
                <a:spcPts val="0"/>
              </a:spcBef>
              <a:spcAft>
                <a:spcPts val="0"/>
              </a:spcAft>
              <a:buSzPts val="4200"/>
              <a:buNone/>
              <a:defRPr sz="4480"/>
            </a:lvl7pPr>
            <a:lvl8pPr lvl="7" algn="ctr">
              <a:spcBef>
                <a:spcPts val="0"/>
              </a:spcBef>
              <a:spcAft>
                <a:spcPts val="0"/>
              </a:spcAft>
              <a:buSzPts val="4200"/>
              <a:buNone/>
              <a:defRPr sz="4480"/>
            </a:lvl8pPr>
            <a:lvl9pPr lvl="8" algn="ctr">
              <a:spcBef>
                <a:spcPts val="0"/>
              </a:spcBef>
              <a:spcAft>
                <a:spcPts val="0"/>
              </a:spcAft>
              <a:buSzPts val="4200"/>
              <a:buNone/>
              <a:defRPr sz="4480"/>
            </a:lvl9pPr>
          </a:lstStyle>
          <a:p>
            <a:endParaRPr/>
          </a:p>
        </p:txBody>
      </p:sp>
      <p:sp>
        <p:nvSpPr>
          <p:cNvPr id="36" name="Google Shape;36;p9"/>
          <p:cNvSpPr txBox="1">
            <a:spLocks noGrp="1"/>
          </p:cNvSpPr>
          <p:nvPr>
            <p:ph type="subTitle" idx="1"/>
          </p:nvPr>
        </p:nvSpPr>
        <p:spPr>
          <a:xfrm>
            <a:off x="292050" y="2989947"/>
            <a:ext cx="4449720" cy="131744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240"/>
            </a:lvl1pPr>
            <a:lvl2pPr lvl="1" algn="ctr">
              <a:lnSpc>
                <a:spcPct val="100000"/>
              </a:lnSpc>
              <a:spcBef>
                <a:spcPts val="0"/>
              </a:spcBef>
              <a:spcAft>
                <a:spcPts val="0"/>
              </a:spcAft>
              <a:buSzPts val="2100"/>
              <a:buNone/>
              <a:defRPr sz="2240"/>
            </a:lvl2pPr>
            <a:lvl3pPr lvl="2" algn="ctr">
              <a:lnSpc>
                <a:spcPct val="100000"/>
              </a:lnSpc>
              <a:spcBef>
                <a:spcPts val="0"/>
              </a:spcBef>
              <a:spcAft>
                <a:spcPts val="0"/>
              </a:spcAft>
              <a:buSzPts val="2100"/>
              <a:buNone/>
              <a:defRPr sz="2240"/>
            </a:lvl3pPr>
            <a:lvl4pPr lvl="3" algn="ctr">
              <a:lnSpc>
                <a:spcPct val="100000"/>
              </a:lnSpc>
              <a:spcBef>
                <a:spcPts val="0"/>
              </a:spcBef>
              <a:spcAft>
                <a:spcPts val="0"/>
              </a:spcAft>
              <a:buSzPts val="2100"/>
              <a:buNone/>
              <a:defRPr sz="2240"/>
            </a:lvl4pPr>
            <a:lvl5pPr lvl="4" algn="ctr">
              <a:lnSpc>
                <a:spcPct val="100000"/>
              </a:lnSpc>
              <a:spcBef>
                <a:spcPts val="0"/>
              </a:spcBef>
              <a:spcAft>
                <a:spcPts val="0"/>
              </a:spcAft>
              <a:buSzPts val="2100"/>
              <a:buNone/>
              <a:defRPr sz="2240"/>
            </a:lvl5pPr>
            <a:lvl6pPr lvl="5" algn="ctr">
              <a:lnSpc>
                <a:spcPct val="100000"/>
              </a:lnSpc>
              <a:spcBef>
                <a:spcPts val="0"/>
              </a:spcBef>
              <a:spcAft>
                <a:spcPts val="0"/>
              </a:spcAft>
              <a:buSzPts val="2100"/>
              <a:buNone/>
              <a:defRPr sz="2240"/>
            </a:lvl6pPr>
            <a:lvl7pPr lvl="6" algn="ctr">
              <a:lnSpc>
                <a:spcPct val="100000"/>
              </a:lnSpc>
              <a:spcBef>
                <a:spcPts val="0"/>
              </a:spcBef>
              <a:spcAft>
                <a:spcPts val="0"/>
              </a:spcAft>
              <a:buSzPts val="2100"/>
              <a:buNone/>
              <a:defRPr sz="2240"/>
            </a:lvl7pPr>
            <a:lvl8pPr lvl="7" algn="ctr">
              <a:lnSpc>
                <a:spcPct val="100000"/>
              </a:lnSpc>
              <a:spcBef>
                <a:spcPts val="0"/>
              </a:spcBef>
              <a:spcAft>
                <a:spcPts val="0"/>
              </a:spcAft>
              <a:buSzPts val="2100"/>
              <a:buNone/>
              <a:defRPr sz="2240"/>
            </a:lvl8pPr>
            <a:lvl9pPr lvl="8" algn="ctr">
              <a:lnSpc>
                <a:spcPct val="100000"/>
              </a:lnSpc>
              <a:spcBef>
                <a:spcPts val="0"/>
              </a:spcBef>
              <a:spcAft>
                <a:spcPts val="0"/>
              </a:spcAft>
              <a:buSzPts val="2100"/>
              <a:buNone/>
              <a:defRPr sz="2240"/>
            </a:lvl9pPr>
          </a:lstStyle>
          <a:p>
            <a:endParaRPr/>
          </a:p>
        </p:txBody>
      </p:sp>
      <p:sp>
        <p:nvSpPr>
          <p:cNvPr id="37" name="Google Shape;37;p9"/>
          <p:cNvSpPr txBox="1">
            <a:spLocks noGrp="1"/>
          </p:cNvSpPr>
          <p:nvPr>
            <p:ph type="body" idx="2"/>
          </p:nvPr>
        </p:nvSpPr>
        <p:spPr>
          <a:xfrm>
            <a:off x="5433450" y="772347"/>
            <a:ext cx="4220700" cy="3941440"/>
          </a:xfrm>
          <a:prstGeom prst="rect">
            <a:avLst/>
          </a:prstGeom>
          <a:noFill/>
          <a:ln>
            <a:noFill/>
          </a:ln>
        </p:spPr>
        <p:txBody>
          <a:bodyPr spcFirstLastPara="1" wrap="square" lIns="91425" tIns="91425" rIns="91425" bIns="91425" anchor="ctr" anchorCtr="0">
            <a:noAutofit/>
          </a:bodyPr>
          <a:lstStyle>
            <a:lvl1pPr marL="487695" lvl="0" indent="-338677">
              <a:spcBef>
                <a:spcPts val="0"/>
              </a:spcBef>
              <a:spcAft>
                <a:spcPts val="0"/>
              </a:spcAft>
              <a:buSzPts val="1400"/>
              <a:buChar char="●"/>
              <a:defRPr/>
            </a:lvl1pPr>
            <a:lvl2pPr marL="975390" lvl="1" indent="-338677">
              <a:spcBef>
                <a:spcPts val="0"/>
              </a:spcBef>
              <a:spcAft>
                <a:spcPts val="0"/>
              </a:spcAft>
              <a:buSzPts val="1400"/>
              <a:buChar char="○"/>
              <a:defRPr/>
            </a:lvl2pPr>
            <a:lvl3pPr marL="1463086" lvl="2" indent="-338677">
              <a:spcBef>
                <a:spcPts val="0"/>
              </a:spcBef>
              <a:spcAft>
                <a:spcPts val="0"/>
              </a:spcAft>
              <a:buSzPts val="1400"/>
              <a:buChar char="■"/>
              <a:defRPr/>
            </a:lvl3pPr>
            <a:lvl4pPr marL="1950781" lvl="3" indent="-338677">
              <a:spcBef>
                <a:spcPts val="0"/>
              </a:spcBef>
              <a:spcAft>
                <a:spcPts val="0"/>
              </a:spcAft>
              <a:buSzPts val="1400"/>
              <a:buChar char="●"/>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endParaRPr/>
          </a:p>
        </p:txBody>
      </p:sp>
      <p:sp>
        <p:nvSpPr>
          <p:cNvPr id="38" name="Google Shape;38;p9"/>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342870" y="1179867"/>
            <a:ext cx="9372660" cy="2094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800"/>
            </a:lvl2pPr>
            <a:lvl3pPr lvl="2" algn="ctr">
              <a:spcBef>
                <a:spcPts val="0"/>
              </a:spcBef>
              <a:spcAft>
                <a:spcPts val="0"/>
              </a:spcAft>
              <a:buSzPts val="12000"/>
              <a:buNone/>
              <a:defRPr sz="12800"/>
            </a:lvl3pPr>
            <a:lvl4pPr lvl="3" algn="ctr">
              <a:spcBef>
                <a:spcPts val="0"/>
              </a:spcBef>
              <a:spcAft>
                <a:spcPts val="0"/>
              </a:spcAft>
              <a:buSzPts val="12000"/>
              <a:buNone/>
              <a:defRPr sz="12800"/>
            </a:lvl4pPr>
            <a:lvl5pPr lvl="4" algn="ctr">
              <a:spcBef>
                <a:spcPts val="0"/>
              </a:spcBef>
              <a:spcAft>
                <a:spcPts val="0"/>
              </a:spcAft>
              <a:buSzPts val="12000"/>
              <a:buNone/>
              <a:defRPr sz="12800"/>
            </a:lvl5pPr>
            <a:lvl6pPr lvl="5" algn="ctr">
              <a:spcBef>
                <a:spcPts val="0"/>
              </a:spcBef>
              <a:spcAft>
                <a:spcPts val="0"/>
              </a:spcAft>
              <a:buSzPts val="12000"/>
              <a:buNone/>
              <a:defRPr sz="12800"/>
            </a:lvl6pPr>
            <a:lvl7pPr lvl="6" algn="ctr">
              <a:spcBef>
                <a:spcPts val="0"/>
              </a:spcBef>
              <a:spcAft>
                <a:spcPts val="0"/>
              </a:spcAft>
              <a:buSzPts val="12000"/>
              <a:buNone/>
              <a:defRPr sz="12800"/>
            </a:lvl7pPr>
            <a:lvl8pPr lvl="7" algn="ctr">
              <a:spcBef>
                <a:spcPts val="0"/>
              </a:spcBef>
              <a:spcAft>
                <a:spcPts val="0"/>
              </a:spcAft>
              <a:buSzPts val="12000"/>
              <a:buNone/>
              <a:defRPr sz="12800"/>
            </a:lvl8pPr>
            <a:lvl9pPr lvl="8" algn="ctr">
              <a:spcBef>
                <a:spcPts val="0"/>
              </a:spcBef>
              <a:spcAft>
                <a:spcPts val="0"/>
              </a:spcAft>
              <a:buSzPts val="12000"/>
              <a:buNone/>
              <a:defRPr sz="12800"/>
            </a:lvl9pPr>
          </a:lstStyle>
          <a:p>
            <a:r>
              <a:rPr dirty="0"/>
              <a:t>xx%</a:t>
            </a:r>
          </a:p>
        </p:txBody>
      </p:sp>
      <p:sp>
        <p:nvSpPr>
          <p:cNvPr id="44" name="Google Shape;44;p11"/>
          <p:cNvSpPr txBox="1">
            <a:spLocks noGrp="1"/>
          </p:cNvSpPr>
          <p:nvPr>
            <p:ph type="body" idx="1"/>
          </p:nvPr>
        </p:nvSpPr>
        <p:spPr>
          <a:xfrm>
            <a:off x="342870" y="3362373"/>
            <a:ext cx="9372660" cy="1387520"/>
          </a:xfrm>
          <a:prstGeom prst="rect">
            <a:avLst/>
          </a:prstGeom>
          <a:noFill/>
          <a:ln>
            <a:noFill/>
          </a:ln>
        </p:spPr>
        <p:txBody>
          <a:bodyPr spcFirstLastPara="1" wrap="square" lIns="91425" tIns="91425" rIns="91425" bIns="91425" anchor="ctr" anchorCtr="0">
            <a:noAutofit/>
          </a:bodyPr>
          <a:lstStyle>
            <a:lvl1pPr marL="487695" lvl="0" indent="-338677" algn="ctr">
              <a:spcBef>
                <a:spcPts val="0"/>
              </a:spcBef>
              <a:spcAft>
                <a:spcPts val="0"/>
              </a:spcAft>
              <a:buSzPts val="1400"/>
              <a:buChar char="●"/>
              <a:defRPr/>
            </a:lvl1pPr>
            <a:lvl2pPr marL="975390" lvl="1" indent="-338677" algn="ctr">
              <a:spcBef>
                <a:spcPts val="0"/>
              </a:spcBef>
              <a:spcAft>
                <a:spcPts val="0"/>
              </a:spcAft>
              <a:buSzPts val="1400"/>
              <a:buChar char="○"/>
              <a:defRPr/>
            </a:lvl2pPr>
            <a:lvl3pPr marL="1463086" lvl="2" indent="-338677" algn="ctr">
              <a:spcBef>
                <a:spcPts val="0"/>
              </a:spcBef>
              <a:spcAft>
                <a:spcPts val="0"/>
              </a:spcAft>
              <a:buSzPts val="1400"/>
              <a:buChar char="■"/>
              <a:defRPr/>
            </a:lvl3pPr>
            <a:lvl4pPr marL="1950781" lvl="3" indent="-338677" algn="ctr">
              <a:spcBef>
                <a:spcPts val="0"/>
              </a:spcBef>
              <a:spcAft>
                <a:spcPts val="0"/>
              </a:spcAft>
              <a:buSzPts val="1400"/>
              <a:buChar char="●"/>
              <a:defRPr/>
            </a:lvl4pPr>
            <a:lvl5pPr marL="2438476" lvl="4" indent="-338677" algn="ctr">
              <a:spcBef>
                <a:spcPts val="0"/>
              </a:spcBef>
              <a:spcAft>
                <a:spcPts val="0"/>
              </a:spcAft>
              <a:buSzPts val="1400"/>
              <a:buChar char="○"/>
              <a:defRPr/>
            </a:lvl5pPr>
            <a:lvl6pPr marL="2926171" lvl="5" indent="-338677" algn="ctr">
              <a:spcBef>
                <a:spcPts val="0"/>
              </a:spcBef>
              <a:spcAft>
                <a:spcPts val="0"/>
              </a:spcAft>
              <a:buSzPts val="1400"/>
              <a:buChar char="■"/>
              <a:defRPr/>
            </a:lvl6pPr>
            <a:lvl7pPr marL="3413867" lvl="6" indent="-338677" algn="ctr">
              <a:spcBef>
                <a:spcPts val="0"/>
              </a:spcBef>
              <a:spcAft>
                <a:spcPts val="0"/>
              </a:spcAft>
              <a:buSzPts val="1400"/>
              <a:buChar char="●"/>
              <a:defRPr/>
            </a:lvl7pPr>
            <a:lvl8pPr marL="3901562" lvl="7" indent="-338677" algn="ctr">
              <a:spcBef>
                <a:spcPts val="0"/>
              </a:spcBef>
              <a:spcAft>
                <a:spcPts val="0"/>
              </a:spcAft>
              <a:buSzPts val="1400"/>
              <a:buChar char="○"/>
              <a:defRPr/>
            </a:lvl8pPr>
            <a:lvl9pPr marL="4389257" lvl="8" indent="-338677" algn="ctr">
              <a:spcBef>
                <a:spcPts val="0"/>
              </a:spcBef>
              <a:spcAft>
                <a:spcPts val="0"/>
              </a:spcAft>
              <a:buSzPts val="1400"/>
              <a:buChar char="■"/>
              <a:defRPr/>
            </a:lvl9pPr>
          </a:lstStyle>
          <a:p>
            <a:endParaRPr/>
          </a:p>
        </p:txBody>
      </p:sp>
      <p:sp>
        <p:nvSpPr>
          <p:cNvPr id="45" name="Google Shape;45;p11"/>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body" type="tx" preserve="1">
  <p:cSld name="Text-Conten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02920" y="633244"/>
            <a:ext cx="3032994" cy="4219913"/>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6" name="Google Shape;16;p4"/>
          <p:cNvSpPr txBox="1">
            <a:spLocks noGrp="1"/>
          </p:cNvSpPr>
          <p:nvPr>
            <p:ph type="body" idx="1" hasCustomPrompt="1"/>
          </p:nvPr>
        </p:nvSpPr>
        <p:spPr>
          <a:xfrm>
            <a:off x="3535915" y="652337"/>
            <a:ext cx="6019563" cy="4181726"/>
          </a:xfrm>
          <a:prstGeom prst="rect">
            <a:avLst/>
          </a:prstGeom>
          <a:noFill/>
          <a:ln>
            <a:noFill/>
          </a:ln>
        </p:spPr>
        <p:txBody>
          <a:bodyPr spcFirstLastPara="1" wrap="square" lIns="91425" tIns="91425" rIns="91425" bIns="91425" anchor="t" anchorCtr="0">
            <a:noAutofit/>
          </a:bodyPr>
          <a:lstStyle>
            <a:lvl1pPr marL="292617" lvl="0" indent="-390156">
              <a:spcBef>
                <a:spcPts val="0"/>
              </a:spcBef>
              <a:spcAft>
                <a:spcPts val="0"/>
              </a:spcAft>
              <a:buSzPct val="100000"/>
              <a:buFont typeface="Wingdings" panose="05000000000000000000" pitchFamily="2" charset="2"/>
              <a:buChar char="v"/>
              <a:defRPr sz="2560" b="1">
                <a:latin typeface="Roboto" panose="02000000000000000000" pitchFamily="2" charset="0"/>
                <a:ea typeface="Roboto" panose="02000000000000000000" pitchFamily="2" charset="0"/>
              </a:defRPr>
            </a:lvl1pPr>
            <a:lvl2pPr marL="682773" lvl="1" indent="-292617">
              <a:spcBef>
                <a:spcPts val="0"/>
              </a:spcBef>
              <a:spcAft>
                <a:spcPts val="0"/>
              </a:spcAft>
              <a:buClr>
                <a:schemeClr val="accent1">
                  <a:lumMod val="90000"/>
                  <a:lumOff val="10000"/>
                </a:schemeClr>
              </a:buClr>
              <a:buSzPct val="100000"/>
              <a:buFont typeface="Wingdings" panose="05000000000000000000" pitchFamily="2" charset="2"/>
              <a:buChar char="Ø"/>
              <a:defRPr sz="2133" b="1">
                <a:latin typeface="Roboto" panose="02000000000000000000" pitchFamily="2" charset="0"/>
                <a:ea typeface="Roboto" panose="02000000000000000000" pitchFamily="2" charset="0"/>
              </a:defRPr>
            </a:lvl2pPr>
            <a:lvl3pPr marL="975390" lvl="2" indent="-292617">
              <a:spcBef>
                <a:spcPts val="0"/>
              </a:spcBef>
              <a:spcAft>
                <a:spcPts val="0"/>
              </a:spcAft>
              <a:buClr>
                <a:schemeClr val="accent1">
                  <a:lumMod val="50000"/>
                  <a:lumOff val="50000"/>
                </a:schemeClr>
              </a:buClr>
              <a:buSzPct val="100000"/>
              <a:buFont typeface="Arial" panose="020B0604020202020204" pitchFamily="34" charset="0"/>
              <a:buChar char="•"/>
              <a:defRPr sz="1707" b="1">
                <a:latin typeface="Roboto" panose="02000000000000000000" pitchFamily="2" charset="0"/>
                <a:ea typeface="Roboto" panose="02000000000000000000" pitchFamily="2" charset="0"/>
              </a:defRPr>
            </a:lvl3pPr>
            <a:lvl4pPr marL="1950781" lvl="3" indent="-338677">
              <a:spcBef>
                <a:spcPts val="0"/>
              </a:spcBef>
              <a:spcAft>
                <a:spcPts val="0"/>
              </a:spcAft>
              <a:buSzPts val="1400"/>
              <a:buChar char="●"/>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r>
              <a:rPr lang="en-US" dirty="0" err="1"/>
              <a:t>ddd</a:t>
            </a:r>
            <a:endParaRPr lang="en-US" dirty="0"/>
          </a:p>
          <a:p>
            <a:pPr lvl="1"/>
            <a:r>
              <a:rPr lang="en-US" dirty="0" err="1"/>
              <a:t>Fgh</a:t>
            </a:r>
            <a:endParaRPr lang="en-US" dirty="0"/>
          </a:p>
          <a:p>
            <a:pPr lvl="2"/>
            <a:r>
              <a:rPr lang="en-US" dirty="0" err="1"/>
              <a:t>Fdsgfd</a:t>
            </a:r>
            <a:endParaRPr lang="en-US" dirty="0"/>
          </a:p>
          <a:p>
            <a:pPr lvl="2"/>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3" name="Straight Connector 2">
            <a:extLst>
              <a:ext uri="{FF2B5EF4-FFF2-40B4-BE49-F238E27FC236}">
                <a16:creationId xmlns="" xmlns:a16="http://schemas.microsoft.com/office/drawing/2014/main" id="{ADFC7D79-4948-3F91-695C-F63B5333D28A}"/>
              </a:ext>
            </a:extLst>
          </p:cNvPr>
          <p:cNvCxnSpPr>
            <a:cxnSpLocks/>
          </p:cNvCxnSpPr>
          <p:nvPr userDrawn="1"/>
        </p:nvCxnSpPr>
        <p:spPr>
          <a:xfrm>
            <a:off x="3535915" y="983801"/>
            <a:ext cx="0" cy="3518799"/>
          </a:xfrm>
          <a:prstGeom prst="line">
            <a:avLst/>
          </a:prstGeom>
          <a:ln w="1905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991405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body" type="tx" preserve="1">
  <p:cSld name="1_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02921" y="633244"/>
            <a:ext cx="2878250" cy="4219913"/>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267"/>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6" name="Google Shape;16;p4"/>
          <p:cNvSpPr txBox="1">
            <a:spLocks noGrp="1"/>
          </p:cNvSpPr>
          <p:nvPr>
            <p:ph type="body" idx="1"/>
          </p:nvPr>
        </p:nvSpPr>
        <p:spPr>
          <a:xfrm>
            <a:off x="3698396" y="652337"/>
            <a:ext cx="5857082" cy="4181726"/>
          </a:xfrm>
          <a:prstGeom prst="rect">
            <a:avLst/>
          </a:prstGeom>
          <a:noFill/>
          <a:ln>
            <a:noFill/>
          </a:ln>
        </p:spPr>
        <p:txBody>
          <a:bodyPr spcFirstLastPara="1" wrap="square" lIns="91425" tIns="91425" rIns="91425" bIns="91425" anchor="t" anchorCtr="0">
            <a:noAutofit/>
          </a:bodyPr>
          <a:lstStyle>
            <a:lvl1pPr marL="975390" lvl="0" indent="-731543">
              <a:spcBef>
                <a:spcPts val="0"/>
              </a:spcBef>
              <a:spcAft>
                <a:spcPts val="0"/>
              </a:spcAft>
              <a:buSzPct val="100000"/>
              <a:buFont typeface="Wingdings" panose="05000000000000000000" pitchFamily="2" charset="2"/>
              <a:buChar char="v"/>
              <a:defRPr sz="4800" b="1">
                <a:latin typeface="Roboto" panose="02000000000000000000" pitchFamily="2" charset="0"/>
                <a:ea typeface="Roboto" panose="02000000000000000000" pitchFamily="2" charset="0"/>
              </a:defRPr>
            </a:lvl1pPr>
            <a:lvl2pPr marL="1463086" lvl="1" indent="-338677">
              <a:spcBef>
                <a:spcPts val="0"/>
              </a:spcBef>
              <a:spcAft>
                <a:spcPts val="0"/>
              </a:spcAft>
              <a:buClr>
                <a:schemeClr val="accent1">
                  <a:lumMod val="90000"/>
                  <a:lumOff val="10000"/>
                </a:schemeClr>
              </a:buClr>
              <a:buSzPct val="100000"/>
              <a:buFont typeface="Wingdings" panose="05000000000000000000" pitchFamily="2" charset="2"/>
              <a:buChar char="Ø"/>
              <a:defRPr sz="3200" b="1">
                <a:latin typeface="Roboto" panose="02000000000000000000" pitchFamily="2" charset="0"/>
                <a:ea typeface="Roboto" panose="02000000000000000000" pitchFamily="2" charset="0"/>
              </a:defRPr>
            </a:lvl2pPr>
            <a:lvl3pPr marL="97539" lvl="2" indent="0">
              <a:spcBef>
                <a:spcPts val="0"/>
              </a:spcBef>
              <a:spcAft>
                <a:spcPts val="0"/>
              </a:spcAft>
              <a:buClr>
                <a:schemeClr val="accent1">
                  <a:lumMod val="50000"/>
                  <a:lumOff val="50000"/>
                </a:schemeClr>
              </a:buClr>
              <a:buSzPct val="100000"/>
              <a:buNone/>
              <a:defRPr sz="2667" b="1">
                <a:latin typeface="Roboto" panose="02000000000000000000" pitchFamily="2" charset="0"/>
                <a:ea typeface="Roboto" panose="02000000000000000000" pitchFamily="2" charset="0"/>
              </a:defRPr>
            </a:lvl3pPr>
            <a:lvl4pPr marL="1950781" lvl="3" indent="-338677">
              <a:spcBef>
                <a:spcPts val="0"/>
              </a:spcBef>
              <a:spcAft>
                <a:spcPts val="0"/>
              </a:spcAft>
              <a:buSzPts val="1400"/>
              <a:buChar char="●"/>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pPr lvl="2"/>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3" name="Straight Connector 2">
            <a:extLst>
              <a:ext uri="{FF2B5EF4-FFF2-40B4-BE49-F238E27FC236}">
                <a16:creationId xmlns="" xmlns:a16="http://schemas.microsoft.com/office/drawing/2014/main" id="{ADFC7D79-4948-3F91-695C-F63B5333D28A}"/>
              </a:ext>
            </a:extLst>
          </p:cNvPr>
          <p:cNvCxnSpPr>
            <a:cxnSpLocks/>
          </p:cNvCxnSpPr>
          <p:nvPr userDrawn="1"/>
        </p:nvCxnSpPr>
        <p:spPr>
          <a:xfrm>
            <a:off x="3535915" y="983801"/>
            <a:ext cx="0" cy="3518799"/>
          </a:xfrm>
          <a:prstGeom prst="line">
            <a:avLst/>
          </a:prstGeom>
          <a:ln w="1905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676103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body" type="tx" preserve="1">
  <p:cSld name="Top 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620808" y="0"/>
            <a:ext cx="8816784" cy="1062718"/>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6" name="Google Shape;16;p4"/>
          <p:cNvSpPr txBox="1">
            <a:spLocks noGrp="1"/>
          </p:cNvSpPr>
          <p:nvPr>
            <p:ph type="body" idx="1"/>
          </p:nvPr>
        </p:nvSpPr>
        <p:spPr>
          <a:xfrm>
            <a:off x="620808" y="1274000"/>
            <a:ext cx="8816784" cy="3392650"/>
          </a:xfrm>
          <a:prstGeom prst="rect">
            <a:avLst/>
          </a:prstGeom>
          <a:noFill/>
          <a:ln>
            <a:noFill/>
          </a:ln>
        </p:spPr>
        <p:txBody>
          <a:bodyPr spcFirstLastPara="1" wrap="square" lIns="91425" tIns="91425" rIns="91425" bIns="91425" anchor="t" anchorCtr="0">
            <a:noAutofit/>
          </a:bodyPr>
          <a:lstStyle>
            <a:lvl1pPr marL="975390" lvl="0" indent="-731543">
              <a:spcBef>
                <a:spcPts val="0"/>
              </a:spcBef>
              <a:spcAft>
                <a:spcPts val="0"/>
              </a:spcAft>
              <a:buSzPct val="100000"/>
              <a:buFont typeface="Wingdings" panose="05000000000000000000" pitchFamily="2" charset="2"/>
              <a:buChar char="v"/>
              <a:defRPr sz="4800" b="1">
                <a:latin typeface="Roboto" panose="02000000000000000000" pitchFamily="2" charset="0"/>
                <a:ea typeface="Roboto" panose="02000000000000000000" pitchFamily="2" charset="0"/>
              </a:defRPr>
            </a:lvl1pPr>
            <a:lvl2pPr marL="1463086" lvl="1" indent="-338677">
              <a:spcBef>
                <a:spcPts val="0"/>
              </a:spcBef>
              <a:spcAft>
                <a:spcPts val="0"/>
              </a:spcAft>
              <a:buClr>
                <a:schemeClr val="accent1">
                  <a:lumMod val="90000"/>
                  <a:lumOff val="10000"/>
                </a:schemeClr>
              </a:buClr>
              <a:buSzPct val="100000"/>
              <a:buFont typeface="Wingdings" panose="05000000000000000000" pitchFamily="2" charset="2"/>
              <a:buChar char="Ø"/>
              <a:defRPr sz="3200" b="1">
                <a:latin typeface="Roboto" panose="02000000000000000000" pitchFamily="2" charset="0"/>
                <a:ea typeface="Roboto" panose="02000000000000000000" pitchFamily="2" charset="0"/>
              </a:defRPr>
            </a:lvl2pPr>
            <a:lvl3pPr marL="195078" lvl="2" indent="0">
              <a:spcBef>
                <a:spcPts val="0"/>
              </a:spcBef>
              <a:spcAft>
                <a:spcPts val="0"/>
              </a:spcAft>
              <a:buClr>
                <a:schemeClr val="accent1">
                  <a:lumMod val="50000"/>
                  <a:lumOff val="50000"/>
                </a:schemeClr>
              </a:buClr>
              <a:buSzPct val="100000"/>
              <a:buFont typeface="Arial" panose="020B0604020202020204" pitchFamily="34" charset="0"/>
              <a:buNone/>
              <a:defRPr sz="2400" b="1" dirty="0">
                <a:latin typeface="Roboto" panose="02000000000000000000" pitchFamily="2" charset="0"/>
                <a:ea typeface="Roboto" panose="02000000000000000000" pitchFamily="2" charset="0"/>
              </a:defRPr>
            </a:lvl3pPr>
            <a:lvl4pPr marL="1950781" lvl="3" indent="-338677">
              <a:spcBef>
                <a:spcPts val="0"/>
              </a:spcBef>
              <a:spcAft>
                <a:spcPts val="0"/>
              </a:spcAft>
              <a:buSzPts val="1400"/>
              <a:buChar char="●"/>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pPr lvl="2"/>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3" name="Straight Connector 2">
            <a:extLst>
              <a:ext uri="{FF2B5EF4-FFF2-40B4-BE49-F238E27FC236}">
                <a16:creationId xmlns="" xmlns:a16="http://schemas.microsoft.com/office/drawing/2014/main" id="{ADFC7D79-4948-3F91-695C-F63B5333D28A}"/>
              </a:ext>
            </a:extLst>
          </p:cNvPr>
          <p:cNvCxnSpPr>
            <a:cxnSpLocks/>
          </p:cNvCxnSpPr>
          <p:nvPr userDrawn="1"/>
        </p:nvCxnSpPr>
        <p:spPr>
          <a:xfrm>
            <a:off x="3235434" y="1168358"/>
            <a:ext cx="3587535" cy="0"/>
          </a:xfrm>
          <a:prstGeom prst="line">
            <a:avLst/>
          </a:prstGeom>
          <a:ln w="1905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447253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and body" type="tx" preserve="1">
  <p:cSld name="1_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69392" y="0"/>
            <a:ext cx="9119616" cy="1062718"/>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6" name="Google Shape;16;p4"/>
          <p:cNvSpPr txBox="1">
            <a:spLocks noGrp="1"/>
          </p:cNvSpPr>
          <p:nvPr>
            <p:ph type="body" idx="1" hasCustomPrompt="1"/>
          </p:nvPr>
        </p:nvSpPr>
        <p:spPr>
          <a:xfrm>
            <a:off x="469392" y="1274000"/>
            <a:ext cx="9119616" cy="3392650"/>
          </a:xfrm>
          <a:prstGeom prst="rect">
            <a:avLst/>
          </a:prstGeom>
          <a:noFill/>
          <a:ln>
            <a:noFill/>
          </a:ln>
        </p:spPr>
        <p:txBody>
          <a:bodyPr spcFirstLastPara="1" wrap="square" lIns="91425" tIns="91425" rIns="91425" bIns="91425" anchor="t" anchorCtr="0">
            <a:noAutofit/>
          </a:bodyPr>
          <a:lstStyle>
            <a:lvl1pPr marL="975390" lvl="0" indent="-731543">
              <a:spcBef>
                <a:spcPts val="0"/>
              </a:spcBef>
              <a:spcAft>
                <a:spcPts val="0"/>
              </a:spcAft>
              <a:buSzPct val="100000"/>
              <a:buFont typeface="Wingdings" panose="05000000000000000000" pitchFamily="2" charset="2"/>
              <a:buChar char="v"/>
              <a:defRPr sz="4800" b="1">
                <a:latin typeface="Roboto" panose="02000000000000000000" pitchFamily="2" charset="0"/>
                <a:ea typeface="Roboto" panose="02000000000000000000" pitchFamily="2" charset="0"/>
              </a:defRPr>
            </a:lvl1pPr>
            <a:lvl2pPr marL="1463086" lvl="1" indent="-338677">
              <a:spcBef>
                <a:spcPts val="0"/>
              </a:spcBef>
              <a:spcAft>
                <a:spcPts val="0"/>
              </a:spcAft>
              <a:buClr>
                <a:schemeClr val="accent1">
                  <a:lumMod val="90000"/>
                  <a:lumOff val="10000"/>
                </a:schemeClr>
              </a:buClr>
              <a:buSzPct val="100000"/>
              <a:buFont typeface="Wingdings" panose="05000000000000000000" pitchFamily="2" charset="2"/>
              <a:buChar char="Ø"/>
              <a:defRPr sz="3200" b="1">
                <a:latin typeface="Roboto" panose="02000000000000000000" pitchFamily="2" charset="0"/>
                <a:ea typeface="Roboto" panose="02000000000000000000" pitchFamily="2" charset="0"/>
              </a:defRPr>
            </a:lvl2pPr>
            <a:lvl3pPr marL="390156" lvl="2" indent="-390156">
              <a:spcBef>
                <a:spcPts val="0"/>
              </a:spcBef>
              <a:spcAft>
                <a:spcPts val="0"/>
              </a:spcAft>
              <a:buClrTx/>
              <a:buSzPct val="100000"/>
              <a:buFont typeface="Wingdings" panose="05000000000000000000" pitchFamily="2" charset="2"/>
              <a:buChar char="v"/>
              <a:defRPr sz="2400" b="1">
                <a:latin typeface="Roboto" panose="02000000000000000000" pitchFamily="2" charset="0"/>
                <a:ea typeface="Roboto" panose="02000000000000000000" pitchFamily="2" charset="0"/>
              </a:defRPr>
            </a:lvl3pPr>
            <a:lvl4pPr marL="682773" lvl="3" indent="-292617">
              <a:spcBef>
                <a:spcPts val="0"/>
              </a:spcBef>
              <a:spcAft>
                <a:spcPts val="0"/>
              </a:spcAft>
              <a:buSzPts val="1400"/>
              <a:buChar char="●"/>
              <a:defRPr sz="2000">
                <a:latin typeface="Roboto" panose="02000000000000000000" pitchFamily="2" charset="0"/>
                <a:ea typeface="Roboto" panose="02000000000000000000" pitchFamily="2" charset="0"/>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pPr lvl="2"/>
            <a:r>
              <a:rPr lang="en-US" dirty="0" err="1"/>
              <a:t>fgfg</a:t>
            </a:r>
            <a:endParaRPr lang="en-US" dirty="0"/>
          </a:p>
          <a:p>
            <a:pPr lvl="3"/>
            <a:r>
              <a:rPr lang="en-US" dirty="0" err="1"/>
              <a:t>fgafdgafg</a:t>
            </a:r>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cxnSp>
        <p:nvCxnSpPr>
          <p:cNvPr id="3" name="Straight Connector 2">
            <a:extLst>
              <a:ext uri="{FF2B5EF4-FFF2-40B4-BE49-F238E27FC236}">
                <a16:creationId xmlns="" xmlns:a16="http://schemas.microsoft.com/office/drawing/2014/main" id="{ADFC7D79-4948-3F91-695C-F63B5333D28A}"/>
              </a:ext>
            </a:extLst>
          </p:cNvPr>
          <p:cNvCxnSpPr>
            <a:cxnSpLocks/>
          </p:cNvCxnSpPr>
          <p:nvPr userDrawn="1"/>
        </p:nvCxnSpPr>
        <p:spPr>
          <a:xfrm>
            <a:off x="3235434" y="1168358"/>
            <a:ext cx="3587535" cy="0"/>
          </a:xfrm>
          <a:prstGeom prst="line">
            <a:avLst/>
          </a:prstGeom>
          <a:ln w="1905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424303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and body" type="tx" preserve="1">
  <p:cSld name="1_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69392" y="0"/>
            <a:ext cx="9119616" cy="1062718"/>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6" name="Google Shape;16;p4"/>
          <p:cNvSpPr txBox="1">
            <a:spLocks noGrp="1"/>
          </p:cNvSpPr>
          <p:nvPr>
            <p:ph type="body" idx="1" hasCustomPrompt="1"/>
          </p:nvPr>
        </p:nvSpPr>
        <p:spPr>
          <a:xfrm>
            <a:off x="469392" y="1274000"/>
            <a:ext cx="9119616" cy="3392650"/>
          </a:xfrm>
          <a:prstGeom prst="rect">
            <a:avLst/>
          </a:prstGeom>
          <a:noFill/>
          <a:ln>
            <a:noFill/>
          </a:ln>
        </p:spPr>
        <p:txBody>
          <a:bodyPr spcFirstLastPara="1" wrap="square" lIns="91425" tIns="91425" rIns="91425" bIns="91425" anchor="t" anchorCtr="0">
            <a:noAutofit/>
          </a:bodyPr>
          <a:lstStyle>
            <a:lvl1pPr marL="975390" lvl="0" indent="-731543">
              <a:spcBef>
                <a:spcPts val="0"/>
              </a:spcBef>
              <a:spcAft>
                <a:spcPts val="0"/>
              </a:spcAft>
              <a:buSzPct val="100000"/>
              <a:buFont typeface="Wingdings" panose="05000000000000000000" pitchFamily="2" charset="2"/>
              <a:buChar char="v"/>
              <a:defRPr sz="4800" b="1">
                <a:latin typeface="Roboto" panose="02000000000000000000" pitchFamily="2" charset="0"/>
                <a:ea typeface="Roboto" panose="02000000000000000000" pitchFamily="2" charset="0"/>
              </a:defRPr>
            </a:lvl1pPr>
            <a:lvl2pPr marL="1463086" lvl="1" indent="-338677">
              <a:spcBef>
                <a:spcPts val="0"/>
              </a:spcBef>
              <a:spcAft>
                <a:spcPts val="0"/>
              </a:spcAft>
              <a:buClr>
                <a:schemeClr val="accent1">
                  <a:lumMod val="90000"/>
                  <a:lumOff val="10000"/>
                </a:schemeClr>
              </a:buClr>
              <a:buSzPct val="100000"/>
              <a:buFont typeface="Wingdings" panose="05000000000000000000" pitchFamily="2" charset="2"/>
              <a:buChar char="Ø"/>
              <a:defRPr sz="3200" b="1">
                <a:latin typeface="Roboto" panose="02000000000000000000" pitchFamily="2" charset="0"/>
                <a:ea typeface="Roboto" panose="02000000000000000000" pitchFamily="2" charset="0"/>
              </a:defRPr>
            </a:lvl2pPr>
            <a:lvl3pPr marL="390156" lvl="2" indent="-390156">
              <a:spcBef>
                <a:spcPts val="0"/>
              </a:spcBef>
              <a:spcAft>
                <a:spcPts val="0"/>
              </a:spcAft>
              <a:buClrTx/>
              <a:buSzPct val="100000"/>
              <a:buFont typeface="Wingdings" panose="05000000000000000000" pitchFamily="2" charset="2"/>
              <a:buChar char="v"/>
              <a:defRPr sz="2400" b="1">
                <a:latin typeface="Roboto" panose="02000000000000000000" pitchFamily="2" charset="0"/>
                <a:ea typeface="Roboto" panose="02000000000000000000" pitchFamily="2" charset="0"/>
              </a:defRPr>
            </a:lvl3pPr>
            <a:lvl4pPr marL="682773" lvl="3" indent="-292617">
              <a:spcBef>
                <a:spcPts val="0"/>
              </a:spcBef>
              <a:spcAft>
                <a:spcPts val="0"/>
              </a:spcAft>
              <a:buSzPts val="1400"/>
              <a:buChar char="●"/>
              <a:defRPr sz="2000">
                <a:latin typeface="Roboto" panose="02000000000000000000" pitchFamily="2" charset="0"/>
                <a:ea typeface="Roboto" panose="02000000000000000000" pitchFamily="2" charset="0"/>
              </a:defRPr>
            </a:lvl4pPr>
            <a:lvl5pPr marL="2438476" lvl="4" indent="-338677">
              <a:spcBef>
                <a:spcPts val="0"/>
              </a:spcBef>
              <a:spcAft>
                <a:spcPts val="0"/>
              </a:spcAft>
              <a:buSzPts val="1400"/>
              <a:buChar char="○"/>
              <a:defRPr/>
            </a:lvl5pPr>
            <a:lvl6pPr marL="2926171" lvl="5" indent="-338677">
              <a:spcBef>
                <a:spcPts val="0"/>
              </a:spcBef>
              <a:spcAft>
                <a:spcPts val="0"/>
              </a:spcAft>
              <a:buSzPts val="1400"/>
              <a:buChar char="■"/>
              <a:defRPr/>
            </a:lvl6pPr>
            <a:lvl7pPr marL="3413867" lvl="6" indent="-338677">
              <a:spcBef>
                <a:spcPts val="0"/>
              </a:spcBef>
              <a:spcAft>
                <a:spcPts val="0"/>
              </a:spcAft>
              <a:buSzPts val="1400"/>
              <a:buChar char="●"/>
              <a:defRPr/>
            </a:lvl7pPr>
            <a:lvl8pPr marL="3901562" lvl="7" indent="-338677">
              <a:spcBef>
                <a:spcPts val="0"/>
              </a:spcBef>
              <a:spcAft>
                <a:spcPts val="0"/>
              </a:spcAft>
              <a:buSzPts val="1400"/>
              <a:buChar char="○"/>
              <a:defRPr/>
            </a:lvl8pPr>
            <a:lvl9pPr marL="4389257" lvl="8" indent="-338677">
              <a:spcBef>
                <a:spcPts val="0"/>
              </a:spcBef>
              <a:spcAft>
                <a:spcPts val="0"/>
              </a:spcAft>
              <a:buSzPts val="1400"/>
              <a:buChar char="■"/>
              <a:defRPr/>
            </a:lvl9pPr>
          </a:lstStyle>
          <a:p>
            <a:pPr lvl="2"/>
            <a:r>
              <a:rPr lang="en-US" dirty="0" err="1"/>
              <a:t>fgfg</a:t>
            </a:r>
            <a:endParaRPr lang="en-US" dirty="0"/>
          </a:p>
          <a:p>
            <a:pPr lvl="3"/>
            <a:r>
              <a:rPr lang="en-US" dirty="0" err="1"/>
              <a:t>fgafdgafg</a:t>
            </a:r>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42904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and body" preserve="1" userDrawn="1">
  <p:cSld name="1_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02920" y="0"/>
            <a:ext cx="8816784" cy="1062718"/>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4000" dirty="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dirty="0"/>
          </a:p>
        </p:txBody>
      </p:sp>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50009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Title and body" preserve="1" userDrawn="1">
  <p:cSld name="1_Title and body">
    <p:spTree>
      <p:nvGrpSpPr>
        <p:cNvPr id="1" name="Shape 14"/>
        <p:cNvGrpSpPr/>
        <p:nvPr/>
      </p:nvGrpSpPr>
      <p:grpSpPr>
        <a:xfrm>
          <a:off x="0" y="0"/>
          <a:ext cx="0" cy="0"/>
          <a:chOff x="0" y="0"/>
          <a:chExt cx="0" cy="0"/>
        </a:xfrm>
      </p:grpSpPr>
      <p:sp>
        <p:nvSpPr>
          <p:cNvPr id="17" name="Google Shape;17;p4"/>
          <p:cNvSpPr txBox="1">
            <a:spLocks noGrp="1"/>
          </p:cNvSpPr>
          <p:nvPr>
            <p:ph type="sldNum" idx="12"/>
          </p:nvPr>
        </p:nvSpPr>
        <p:spPr>
          <a:xfrm>
            <a:off x="9319704" y="4974098"/>
            <a:ext cx="603570" cy="41984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18161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Title only" type="titleOnly" preserve="1">
  <p:cSld name="1_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1508760" y="1167620"/>
            <a:ext cx="7040880" cy="3151163"/>
          </a:xfrm>
          <a:prstGeom prst="rect">
            <a:avLst/>
          </a:prstGeom>
        </p:spPr>
        <p:txBody>
          <a:bodyPr spcFirstLastPara="1" wrap="square" lIns="91425" tIns="91425" rIns="91425" bIns="91425" anchor="ctr" anchorCtr="0">
            <a:noAutofit/>
          </a:bodyPr>
          <a:lstStyle>
            <a:lvl1pPr lvl="0">
              <a:spcBef>
                <a:spcPts val="0"/>
              </a:spcBef>
              <a:spcAft>
                <a:spcPts val="0"/>
              </a:spcAft>
              <a:buSzPts val="3000"/>
              <a:buFont typeface="Fira Sans Extra Condensed"/>
              <a:buNone/>
              <a:defRPr sz="6400">
                <a:highlight>
                  <a:srgbClr val="FFFFFF"/>
                </a:highlight>
                <a:latin typeface="Roboto Condensed" panose="02000000000000000000" pitchFamily="2" charset="0"/>
                <a:ea typeface="Roboto Condensed" panose="02000000000000000000" pitchFamily="2" charset="0"/>
                <a:cs typeface="Roboto Condensed" panose="02000000000000000000" pitchFamily="2" charset="0"/>
                <a:sym typeface="Fira Sans Extra Condensed"/>
              </a:defRPr>
            </a:lvl1pPr>
            <a:lvl2pPr lvl="1">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2pPr>
            <a:lvl3pPr lvl="2">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3pPr>
            <a:lvl4pPr lvl="3">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4pPr>
            <a:lvl5pPr lvl="4">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5pPr>
            <a:lvl6pPr lvl="5">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6pPr>
            <a:lvl7pPr lvl="6">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7pPr>
            <a:lvl8pPr lvl="7">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8pPr>
            <a:lvl9pPr lvl="8">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9pPr>
          </a:lstStyle>
          <a:p>
            <a:endParaRPr dirty="0"/>
          </a:p>
        </p:txBody>
      </p:sp>
    </p:spTree>
    <p:extLst>
      <p:ext uri="{BB962C8B-B14F-4D97-AF65-F5344CB8AC3E}">
        <p14:creationId xmlns:p14="http://schemas.microsoft.com/office/powerpoint/2010/main" val="1570046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02920" y="438907"/>
            <a:ext cx="9052560" cy="64672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3000"/>
              <a:buFont typeface="Roboto Condensed"/>
              <a:buNone/>
              <a:defRPr sz="3000" b="1">
                <a:latin typeface="Roboto Condensed"/>
                <a:ea typeface="Roboto Condensed"/>
                <a:cs typeface="Roboto Condensed"/>
                <a:sym typeface="Roboto Condensed"/>
              </a:defRPr>
            </a:lvl1pPr>
            <a:lvl2pPr lvl="1" algn="ctr">
              <a:spcBef>
                <a:spcPts val="0"/>
              </a:spcBef>
              <a:spcAft>
                <a:spcPts val="0"/>
              </a:spcAft>
              <a:buSzPts val="3000"/>
              <a:buFont typeface="Roboto Condensed"/>
              <a:buNone/>
              <a:defRPr sz="3000" b="1">
                <a:latin typeface="Roboto Condensed"/>
                <a:ea typeface="Roboto Condensed"/>
                <a:cs typeface="Roboto Condensed"/>
                <a:sym typeface="Roboto Condensed"/>
              </a:defRPr>
            </a:lvl2pPr>
            <a:lvl3pPr lvl="2" algn="ctr">
              <a:spcBef>
                <a:spcPts val="0"/>
              </a:spcBef>
              <a:spcAft>
                <a:spcPts val="0"/>
              </a:spcAft>
              <a:buSzPts val="3000"/>
              <a:buFont typeface="Roboto Condensed"/>
              <a:buNone/>
              <a:defRPr sz="3000" b="1">
                <a:latin typeface="Roboto Condensed"/>
                <a:ea typeface="Roboto Condensed"/>
                <a:cs typeface="Roboto Condensed"/>
                <a:sym typeface="Roboto Condensed"/>
              </a:defRPr>
            </a:lvl3pPr>
            <a:lvl4pPr lvl="3" algn="ctr">
              <a:spcBef>
                <a:spcPts val="0"/>
              </a:spcBef>
              <a:spcAft>
                <a:spcPts val="0"/>
              </a:spcAft>
              <a:buSzPts val="3000"/>
              <a:buFont typeface="Roboto Condensed"/>
              <a:buNone/>
              <a:defRPr sz="3000" b="1">
                <a:latin typeface="Roboto Condensed"/>
                <a:ea typeface="Roboto Condensed"/>
                <a:cs typeface="Roboto Condensed"/>
                <a:sym typeface="Roboto Condensed"/>
              </a:defRPr>
            </a:lvl4pPr>
            <a:lvl5pPr lvl="4" algn="ctr">
              <a:spcBef>
                <a:spcPts val="0"/>
              </a:spcBef>
              <a:spcAft>
                <a:spcPts val="0"/>
              </a:spcAft>
              <a:buSzPts val="3000"/>
              <a:buFont typeface="Roboto Condensed"/>
              <a:buNone/>
              <a:defRPr sz="3000" b="1">
                <a:latin typeface="Roboto Condensed"/>
                <a:ea typeface="Roboto Condensed"/>
                <a:cs typeface="Roboto Condensed"/>
                <a:sym typeface="Roboto Condensed"/>
              </a:defRPr>
            </a:lvl5pPr>
            <a:lvl6pPr lvl="5" algn="ctr">
              <a:spcBef>
                <a:spcPts val="0"/>
              </a:spcBef>
              <a:spcAft>
                <a:spcPts val="0"/>
              </a:spcAft>
              <a:buSzPts val="3000"/>
              <a:buFont typeface="Roboto Condensed"/>
              <a:buNone/>
              <a:defRPr sz="3000" b="1">
                <a:latin typeface="Roboto Condensed"/>
                <a:ea typeface="Roboto Condensed"/>
                <a:cs typeface="Roboto Condensed"/>
                <a:sym typeface="Roboto Condensed"/>
              </a:defRPr>
            </a:lvl6pPr>
            <a:lvl7pPr lvl="6" algn="ctr">
              <a:spcBef>
                <a:spcPts val="0"/>
              </a:spcBef>
              <a:spcAft>
                <a:spcPts val="0"/>
              </a:spcAft>
              <a:buSzPts val="3000"/>
              <a:buFont typeface="Roboto Condensed"/>
              <a:buNone/>
              <a:defRPr sz="3000" b="1">
                <a:latin typeface="Roboto Condensed"/>
                <a:ea typeface="Roboto Condensed"/>
                <a:cs typeface="Roboto Condensed"/>
                <a:sym typeface="Roboto Condensed"/>
              </a:defRPr>
            </a:lvl7pPr>
            <a:lvl8pPr lvl="7" algn="ctr">
              <a:spcBef>
                <a:spcPts val="0"/>
              </a:spcBef>
              <a:spcAft>
                <a:spcPts val="0"/>
              </a:spcAft>
              <a:buSzPts val="3000"/>
              <a:buFont typeface="Roboto Condensed"/>
              <a:buNone/>
              <a:defRPr sz="3000" b="1">
                <a:latin typeface="Roboto Condensed"/>
                <a:ea typeface="Roboto Condensed"/>
                <a:cs typeface="Roboto Condensed"/>
                <a:sym typeface="Roboto Condensed"/>
              </a:defRPr>
            </a:lvl8pPr>
            <a:lvl9pPr lvl="8" algn="ctr">
              <a:spcBef>
                <a:spcPts val="0"/>
              </a:spcBef>
              <a:spcAft>
                <a:spcPts val="0"/>
              </a:spcAft>
              <a:buSzPts val="3000"/>
              <a:buFont typeface="Roboto Condensed"/>
              <a:buNone/>
              <a:defRPr sz="3000" b="1">
                <a:latin typeface="Roboto Condensed"/>
                <a:ea typeface="Roboto Condensed"/>
                <a:cs typeface="Roboto Condensed"/>
                <a:sym typeface="Roboto Condensed"/>
              </a:defRPr>
            </a:lvl9pPr>
          </a:lstStyle>
          <a:p>
            <a:endParaRPr dirty="0"/>
          </a:p>
        </p:txBody>
      </p:sp>
      <p:pic>
        <p:nvPicPr>
          <p:cNvPr id="3" name="Picture 2">
            <a:extLst>
              <a:ext uri="{FF2B5EF4-FFF2-40B4-BE49-F238E27FC236}">
                <a16:creationId xmlns="" xmlns:a16="http://schemas.microsoft.com/office/drawing/2014/main" id="{285BEFA7-C78D-49E7-A034-DFC9350AE8E5}"/>
              </a:ext>
            </a:extLst>
          </p:cNvPr>
          <p:cNvPicPr>
            <a:picLocks noChangeAspect="1"/>
          </p:cNvPicPr>
          <p:nvPr userDrawn="1"/>
        </p:nvPicPr>
        <p:blipFill>
          <a:blip r:embed="rId14"/>
          <a:stretch>
            <a:fillRect/>
          </a:stretch>
        </p:blipFill>
        <p:spPr>
          <a:xfrm>
            <a:off x="0" y="4511040"/>
            <a:ext cx="1005840" cy="97536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1" r:id="rId2"/>
    <p:sldLayoutId id="2147483662" r:id="rId3"/>
    <p:sldLayoutId id="2147483663" r:id="rId4"/>
    <p:sldLayoutId id="2147483666" r:id="rId5"/>
    <p:sldLayoutId id="2147483667" r:id="rId6"/>
    <p:sldLayoutId id="2147483665" r:id="rId7"/>
    <p:sldLayoutId id="2147483670" r:id="rId8"/>
    <p:sldLayoutId id="2147483659" r:id="rId9"/>
    <p:sldLayoutId id="2147483653" r:id="rId10"/>
    <p:sldLayoutId id="2147483655" r:id="rId11"/>
    <p:sldLayoutId id="214748365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6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93"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5"/>
          <p:cNvSpPr txBox="1">
            <a:spLocks noGrp="1"/>
          </p:cNvSpPr>
          <p:nvPr>
            <p:ph type="ctrTitle"/>
          </p:nvPr>
        </p:nvSpPr>
        <p:spPr>
          <a:xfrm>
            <a:off x="4432983" y="1970720"/>
            <a:ext cx="4998721" cy="1544960"/>
          </a:xfrm>
          <a:prstGeom prst="rect">
            <a:avLst/>
          </a:prstGeom>
        </p:spPr>
        <p:txBody>
          <a:bodyPr spcFirstLastPara="1" wrap="square" lIns="97520" tIns="97520" rIns="97520" bIns="97520" anchor="ctr" anchorCtr="0">
            <a:noAutofit/>
          </a:bodyPr>
          <a:lstStyle/>
          <a:p>
            <a:pPr lvl="0"/>
            <a:r>
              <a:rPr lang="en-US" sz="4000" dirty="0"/>
              <a:t>Exploratory Data Analysis</a:t>
            </a:r>
            <a:br>
              <a:rPr lang="en-US" sz="4000" dirty="0"/>
            </a:br>
            <a:r>
              <a:rPr lang="en-US" sz="4000" dirty="0"/>
              <a:t>(EDA</a:t>
            </a:r>
            <a:r>
              <a:rPr lang="en-US" sz="4000" dirty="0" smtClean="0"/>
              <a:t>)</a:t>
            </a:r>
            <a:br>
              <a:rPr lang="en-US" sz="4000" dirty="0" smtClean="0"/>
            </a:br>
            <a:r>
              <a:rPr lang="en" sz="2000" dirty="0" smtClean="0">
                <a:latin typeface="Roboto Condensed" panose="02000000000000000000" pitchFamily="2" charset="0"/>
                <a:ea typeface="Roboto Condensed" panose="02000000000000000000" pitchFamily="2" charset="0"/>
              </a:rPr>
              <a:t>Data </a:t>
            </a:r>
            <a:r>
              <a:rPr lang="en" sz="2000" dirty="0">
                <a:latin typeface="Roboto Condensed" panose="02000000000000000000" pitchFamily="2" charset="0"/>
                <a:ea typeface="Roboto Condensed" panose="02000000000000000000" pitchFamily="2" charset="0"/>
              </a:rPr>
              <a:t>Science</a:t>
            </a:r>
            <a:br>
              <a:rPr lang="en" sz="2000" dirty="0">
                <a:latin typeface="Roboto Condensed" panose="02000000000000000000" pitchFamily="2" charset="0"/>
                <a:ea typeface="Roboto Condensed" panose="02000000000000000000" pitchFamily="2" charset="0"/>
              </a:rPr>
            </a:br>
            <a:r>
              <a:rPr lang="en" sz="2000" dirty="0">
                <a:latin typeface="Roboto Condensed" panose="02000000000000000000" pitchFamily="2" charset="0"/>
                <a:ea typeface="Roboto Condensed" panose="02000000000000000000" pitchFamily="2" charset="0"/>
              </a:rPr>
              <a:t>Technologies</a:t>
            </a:r>
            <a:endParaRPr sz="2000" dirty="0">
              <a:latin typeface="Roboto Condensed" panose="02000000000000000000" pitchFamily="2" charset="0"/>
              <a:ea typeface="Roboto Condensed" panose="02000000000000000000" pitchFamily="2" charset="0"/>
            </a:endParaRPr>
          </a:p>
        </p:txBody>
      </p:sp>
      <p:pic>
        <p:nvPicPr>
          <p:cNvPr id="3" name="Picture 2" descr="A picture containing text&#10;&#10;Description automatically generated">
            <a:extLst>
              <a:ext uri="{FF2B5EF4-FFF2-40B4-BE49-F238E27FC236}">
                <a16:creationId xmlns="" xmlns:a16="http://schemas.microsoft.com/office/drawing/2014/main" id="{75051A58-0B6A-90F6-3822-8D06F6295792}"/>
              </a:ext>
            </a:extLst>
          </p:cNvPr>
          <p:cNvPicPr>
            <a:picLocks noChangeAspect="1"/>
          </p:cNvPicPr>
          <p:nvPr/>
        </p:nvPicPr>
        <p:blipFill>
          <a:blip r:embed="rId3"/>
          <a:stretch>
            <a:fillRect/>
          </a:stretch>
        </p:blipFill>
        <p:spPr>
          <a:xfrm>
            <a:off x="968103" y="1669468"/>
            <a:ext cx="3218688" cy="214746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2: </a:t>
            </a:r>
            <a:r>
              <a:rPr lang="en-US" sz="3600" dirty="0"/>
              <a:t>Import and Inspect the Data</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469392" y="925985"/>
            <a:ext cx="9119616" cy="1144356"/>
          </a:xfrm>
        </p:spPr>
        <p:txBody>
          <a:bodyPr/>
          <a:lstStyle/>
          <a:p>
            <a:pPr marL="0" indent="0">
              <a:buNone/>
            </a:pPr>
            <a:r>
              <a:rPr lang="en-US" sz="1400" dirty="0">
                <a:latin typeface="Courier New" panose="02070309020205020404" pitchFamily="49" charset="0"/>
                <a:cs typeface="Courier New" panose="02070309020205020404" pitchFamily="49" charset="0"/>
              </a:rPr>
              <a:t>import pandas as pd</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r>
              <a:rPr lang="en-US" sz="1400" dirty="0">
                <a:latin typeface="Courier New" panose="02070309020205020404" pitchFamily="49" charset="0"/>
                <a:cs typeface="Courier New" panose="02070309020205020404" pitchFamily="49" charset="0"/>
              </a:rPr>
              <a:t>df = </a:t>
            </a:r>
            <a:r>
              <a:rPr lang="en-US" sz="1400" dirty="0" err="1">
                <a:latin typeface="Courier New" panose="02070309020205020404" pitchFamily="49" charset="0"/>
                <a:cs typeface="Courier New" panose="02070309020205020404" pitchFamily="49" charset="0"/>
              </a:rPr>
              <a:t>pd.read_csv</a:t>
            </a:r>
            <a:r>
              <a:rPr lang="en-US" sz="1400" dirty="0">
                <a:latin typeface="Courier New" panose="02070309020205020404" pitchFamily="49" charset="0"/>
                <a:cs typeface="Courier New" panose="02070309020205020404" pitchFamily="49" charset="0"/>
              </a:rPr>
              <a:t>('employees.csv')</a:t>
            </a:r>
          </a:p>
          <a:p>
            <a:pPr marL="0" indent="0">
              <a:buNone/>
            </a:pPr>
            <a:r>
              <a:rPr lang="en-US" sz="1400" dirty="0">
                <a:latin typeface="Courier New" panose="02070309020205020404" pitchFamily="49" charset="0"/>
                <a:cs typeface="Courier New" panose="02070309020205020404" pitchFamily="49" charset="0"/>
              </a:rPr>
              <a:t>print(</a:t>
            </a:r>
            <a:r>
              <a:rPr lang="en-US" sz="1400" dirty="0" err="1">
                <a:latin typeface="Courier New" panose="02070309020205020404" pitchFamily="49" charset="0"/>
                <a:cs typeface="Courier New" panose="02070309020205020404" pitchFamily="49" charset="0"/>
              </a:rPr>
              <a:t>df.to_string</a:t>
            </a:r>
            <a:r>
              <a:rPr lang="en-US" sz="1400" dirty="0">
                <a:latin typeface="Courier New" panose="02070309020205020404" pitchFamily="49" charset="0"/>
                <a:cs typeface="Courier New" panose="02070309020205020404" pitchFamily="49" charset="0"/>
              </a:rPr>
              <a:t>())</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p:txBody>
      </p:sp>
      <p:pic>
        <p:nvPicPr>
          <p:cNvPr id="5" name="Picture 4">
            <a:extLst>
              <a:ext uri="{FF2B5EF4-FFF2-40B4-BE49-F238E27FC236}">
                <a16:creationId xmlns="" xmlns:a16="http://schemas.microsoft.com/office/drawing/2014/main" id="{773A61BD-5DDA-4D85-8406-0198FC7E3F6C}"/>
              </a:ext>
            </a:extLst>
          </p:cNvPr>
          <p:cNvPicPr>
            <a:picLocks noChangeAspect="1"/>
          </p:cNvPicPr>
          <p:nvPr/>
        </p:nvPicPr>
        <p:blipFill rotWithShape="1">
          <a:blip r:embed="rId2"/>
          <a:srcRect t="3225"/>
          <a:stretch/>
        </p:blipFill>
        <p:spPr>
          <a:xfrm>
            <a:off x="0" y="1982771"/>
            <a:ext cx="10058400" cy="1288822"/>
          </a:xfrm>
          <a:prstGeom prst="rect">
            <a:avLst/>
          </a:prstGeom>
        </p:spPr>
      </p:pic>
      <p:pic>
        <p:nvPicPr>
          <p:cNvPr id="7" name="Picture 6">
            <a:extLst>
              <a:ext uri="{FF2B5EF4-FFF2-40B4-BE49-F238E27FC236}">
                <a16:creationId xmlns="" xmlns:a16="http://schemas.microsoft.com/office/drawing/2014/main" id="{22AA0D8C-5D47-4AD6-9BC5-E7D2AE987822}"/>
              </a:ext>
            </a:extLst>
          </p:cNvPr>
          <p:cNvPicPr>
            <a:picLocks noChangeAspect="1"/>
          </p:cNvPicPr>
          <p:nvPr/>
        </p:nvPicPr>
        <p:blipFill rotWithShape="1">
          <a:blip r:embed="rId3"/>
          <a:srcRect t="9125"/>
          <a:stretch/>
        </p:blipFill>
        <p:spPr>
          <a:xfrm>
            <a:off x="469392" y="3507740"/>
            <a:ext cx="1019317" cy="683906"/>
          </a:xfrm>
          <a:prstGeom prst="rect">
            <a:avLst/>
          </a:prstGeom>
        </p:spPr>
      </p:pic>
      <p:pic>
        <p:nvPicPr>
          <p:cNvPr id="10" name="Picture 9">
            <a:extLst>
              <a:ext uri="{FF2B5EF4-FFF2-40B4-BE49-F238E27FC236}">
                <a16:creationId xmlns="" xmlns:a16="http://schemas.microsoft.com/office/drawing/2014/main" id="{46A70D8E-F56D-4DCB-98F0-C04A28118869}"/>
              </a:ext>
            </a:extLst>
          </p:cNvPr>
          <p:cNvPicPr>
            <a:picLocks noChangeAspect="1"/>
          </p:cNvPicPr>
          <p:nvPr/>
        </p:nvPicPr>
        <p:blipFill rotWithShape="1">
          <a:blip r:embed="rId4"/>
          <a:srcRect l="5810" b="-2501"/>
          <a:stretch/>
        </p:blipFill>
        <p:spPr>
          <a:xfrm>
            <a:off x="1641109" y="3446780"/>
            <a:ext cx="1121606" cy="468700"/>
          </a:xfrm>
          <a:prstGeom prst="rect">
            <a:avLst/>
          </a:prstGeom>
        </p:spPr>
      </p:pic>
      <p:sp>
        <p:nvSpPr>
          <p:cNvPr id="12" name="TextBox 11">
            <a:extLst>
              <a:ext uri="{FF2B5EF4-FFF2-40B4-BE49-F238E27FC236}">
                <a16:creationId xmlns="" xmlns:a16="http://schemas.microsoft.com/office/drawing/2014/main" id="{1B0A3310-4596-4690-9858-9C79CF9828E6}"/>
              </a:ext>
            </a:extLst>
          </p:cNvPr>
          <p:cNvSpPr txBox="1"/>
          <p:nvPr/>
        </p:nvSpPr>
        <p:spPr>
          <a:xfrm>
            <a:off x="1651000" y="3890494"/>
            <a:ext cx="1336040" cy="326693"/>
          </a:xfrm>
          <a:prstGeom prst="rect">
            <a:avLst/>
          </a:prstGeom>
          <a:noFill/>
        </p:spPr>
        <p:txBody>
          <a:bodyPr wrap="square">
            <a:spAutoFit/>
          </a:bodyPr>
          <a:lstStyle/>
          <a:p>
            <a:r>
              <a:rPr lang="en-US" dirty="0" err="1"/>
              <a:t>df.nunique</a:t>
            </a:r>
            <a:r>
              <a:rPr lang="en-US" dirty="0"/>
              <a:t>()</a:t>
            </a:r>
          </a:p>
        </p:txBody>
      </p:sp>
      <p:sp>
        <p:nvSpPr>
          <p:cNvPr id="13" name="Rectangle 2">
            <a:extLst>
              <a:ext uri="{FF2B5EF4-FFF2-40B4-BE49-F238E27FC236}">
                <a16:creationId xmlns="" xmlns:a16="http://schemas.microsoft.com/office/drawing/2014/main" id="{0D3CA786-312C-4A76-9429-CA787B355326}"/>
              </a:ext>
            </a:extLst>
          </p:cNvPr>
          <p:cNvSpPr>
            <a:spLocks noChangeArrowheads="1"/>
          </p:cNvSpPr>
          <p:nvPr/>
        </p:nvSpPr>
        <p:spPr bwMode="auto">
          <a:xfrm>
            <a:off x="911994" y="4553179"/>
            <a:ext cx="65" cy="215444"/>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marL="457200" eaLnBrk="0" fontAlgn="base" hangingPunct="0">
              <a:spcBef>
                <a:spcPct val="30000"/>
              </a:spcBef>
              <a:spcAft>
                <a:spcPct val="0"/>
              </a:spcAft>
              <a:defRPr sz="1200">
                <a:solidFill>
                  <a:schemeClr val="tx1"/>
                </a:solidFill>
                <a:latin typeface="Arial" panose="020B0604020202020204" pitchFamily="34" charset="0"/>
              </a:defRPr>
            </a:lvl2pPr>
            <a:lvl3pPr marL="914400" eaLnBrk="0" fontAlgn="base" hangingPunct="0">
              <a:spcBef>
                <a:spcPct val="30000"/>
              </a:spcBef>
              <a:spcAft>
                <a:spcPct val="0"/>
              </a:spcAft>
              <a:defRPr sz="1200">
                <a:solidFill>
                  <a:schemeClr val="tx1"/>
                </a:solidFill>
                <a:latin typeface="Arial" panose="020B0604020202020204" pitchFamily="34" charset="0"/>
              </a:defRPr>
            </a:lvl3pPr>
            <a:lvl4pPr marL="1371600" eaLnBrk="0" fontAlgn="base" hangingPunct="0">
              <a:spcBef>
                <a:spcPct val="30000"/>
              </a:spcBef>
              <a:spcAft>
                <a:spcPct val="0"/>
              </a:spcAft>
              <a:defRPr sz="1200">
                <a:solidFill>
                  <a:schemeClr val="tx1"/>
                </a:solidFill>
                <a:latin typeface="Arial" panose="020B0604020202020204" pitchFamily="34" charset="0"/>
              </a:defRPr>
            </a:lvl4pPr>
            <a:lvl5pPr marL="1828800" eaLnBrk="0" fontAlgn="base" hangingPunct="0">
              <a:spcBef>
                <a:spcPct val="30000"/>
              </a:spcBef>
              <a:spcAft>
                <a:spcPct val="0"/>
              </a:spcAft>
              <a:defRPr sz="1200">
                <a:solidFill>
                  <a:schemeClr val="tx1"/>
                </a:solidFill>
                <a:latin typeface="Arial" panose="020B0604020202020204" pitchFamily="34" charset="0"/>
              </a:defRPr>
            </a:lvl5pPr>
            <a:lvl6pPr marL="2286000" eaLnBrk="0" fontAlgn="base" hangingPunct="0">
              <a:spcBef>
                <a:spcPct val="30000"/>
              </a:spcBef>
              <a:spcAft>
                <a:spcPct val="0"/>
              </a:spcAft>
              <a:defRPr sz="1200">
                <a:solidFill>
                  <a:schemeClr val="tx1"/>
                </a:solidFill>
                <a:latin typeface="Arial" panose="020B0604020202020204" pitchFamily="34" charset="0"/>
              </a:defRPr>
            </a:lvl6pPr>
            <a:lvl7pPr marL="2743200" eaLnBrk="0" fontAlgn="base" hangingPunct="0">
              <a:spcBef>
                <a:spcPct val="30000"/>
              </a:spcBef>
              <a:spcAft>
                <a:spcPct val="0"/>
              </a:spcAft>
              <a:defRPr sz="1200">
                <a:solidFill>
                  <a:schemeClr val="tx1"/>
                </a:solidFill>
                <a:latin typeface="Arial" panose="020B0604020202020204" pitchFamily="34" charset="0"/>
              </a:defRPr>
            </a:lvl7pPr>
            <a:lvl8pPr marL="3200400" eaLnBrk="0" fontAlgn="base" hangingPunct="0">
              <a:spcBef>
                <a:spcPct val="30000"/>
              </a:spcBef>
              <a:spcAft>
                <a:spcPct val="0"/>
              </a:spcAft>
              <a:defRPr sz="1200">
                <a:solidFill>
                  <a:schemeClr val="tx1"/>
                </a:solidFill>
                <a:latin typeface="Arial" panose="020B0604020202020204" pitchFamily="34" charset="0"/>
              </a:defRPr>
            </a:lvl8pPr>
            <a:lvl9pPr marL="3657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endPar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 xmlns:a16="http://schemas.microsoft.com/office/drawing/2014/main" id="{E836EB67-1BC0-48B3-8259-3152E1B10CE6}"/>
              </a:ext>
            </a:extLst>
          </p:cNvPr>
          <p:cNvSpPr txBox="1"/>
          <p:nvPr/>
        </p:nvSpPr>
        <p:spPr>
          <a:xfrm>
            <a:off x="2762715" y="3498913"/>
            <a:ext cx="1880405" cy="338554"/>
          </a:xfrm>
          <a:prstGeom prst="rect">
            <a:avLst/>
          </a:prstGeom>
          <a:noFill/>
        </p:spPr>
        <p:txBody>
          <a:bodyPr wrap="square">
            <a:spAutoFit/>
          </a:body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6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df.describe</a:t>
            </a:r>
            <a:r>
              <a:rPr kumimoji="0" lang="en-US" altLang="en-US" sz="16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257977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3</a:t>
            </a:r>
            <a:r>
              <a:rPr lang="en-US" sz="3600" dirty="0"/>
              <a:t>: Handling Missing Values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1404737"/>
          </a:xfrm>
        </p:spPr>
        <p:txBody>
          <a:bodyPr/>
          <a:lstStyle/>
          <a:p>
            <a:pPr marL="0" indent="0">
              <a:buNone/>
            </a:pPr>
            <a:r>
              <a:rPr lang="en-US" sz="1800" dirty="0"/>
              <a:t>You all must be wondering why a dataset will contain any missing values. It can occur </a:t>
            </a:r>
            <a:r>
              <a:rPr lang="en-US" sz="1800" dirty="0">
                <a:solidFill>
                  <a:schemeClr val="tx1"/>
                </a:solidFill>
              </a:rPr>
              <a:t>when no information is provided for one or more items </a:t>
            </a:r>
            <a:r>
              <a:rPr lang="en-US" sz="1800" dirty="0"/>
              <a:t>or for a whole unit. Missing Data is a very big problem in real-life scenarios. Missing Data can also refer to as NA(Not Available) values in pandas. </a:t>
            </a:r>
            <a:endParaRPr lang="en-US" sz="1600" dirty="0"/>
          </a:p>
        </p:txBody>
      </p:sp>
      <p:sp>
        <p:nvSpPr>
          <p:cNvPr id="5" name="Rectangle 2">
            <a:extLst>
              <a:ext uri="{FF2B5EF4-FFF2-40B4-BE49-F238E27FC236}">
                <a16:creationId xmlns="" xmlns:a16="http://schemas.microsoft.com/office/drawing/2014/main" id="{EE480EDA-CDB0-4E38-AFE1-892D1A86FCFD}"/>
              </a:ext>
            </a:extLst>
          </p:cNvPr>
          <p:cNvSpPr>
            <a:spLocks noChangeArrowheads="1"/>
          </p:cNvSpPr>
          <p:nvPr/>
        </p:nvSpPr>
        <p:spPr bwMode="auto">
          <a:xfrm>
            <a:off x="1544320" y="2308655"/>
            <a:ext cx="7800848" cy="2456057"/>
          </a:xfrm>
          <a:prstGeom prst="rect">
            <a:avLst/>
          </a:prstGeom>
          <a:noFill/>
          <a:ln>
            <a:noFill/>
          </a:ln>
          <a:effectLst/>
        </p:spPr>
        <p:txBody>
          <a:bodyPr vert="horz" wrap="square" lIns="0" tIns="0" rIns="0" bIns="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marL="457200" eaLnBrk="0" fontAlgn="base" hangingPunct="0">
              <a:spcBef>
                <a:spcPct val="30000"/>
              </a:spcBef>
              <a:spcAft>
                <a:spcPct val="0"/>
              </a:spcAft>
              <a:defRPr sz="1200">
                <a:solidFill>
                  <a:schemeClr val="tx1"/>
                </a:solidFill>
                <a:latin typeface="Arial" panose="020B0604020202020204" pitchFamily="34" charset="0"/>
              </a:defRPr>
            </a:lvl2pPr>
            <a:lvl3pPr marL="914400" eaLnBrk="0" fontAlgn="base" hangingPunct="0">
              <a:spcBef>
                <a:spcPct val="30000"/>
              </a:spcBef>
              <a:spcAft>
                <a:spcPct val="0"/>
              </a:spcAft>
              <a:defRPr sz="1200">
                <a:solidFill>
                  <a:schemeClr val="tx1"/>
                </a:solidFill>
                <a:latin typeface="Arial" panose="020B0604020202020204" pitchFamily="34" charset="0"/>
              </a:defRPr>
            </a:lvl3pPr>
            <a:lvl4pPr marL="1371600" eaLnBrk="0" fontAlgn="base" hangingPunct="0">
              <a:spcBef>
                <a:spcPct val="30000"/>
              </a:spcBef>
              <a:spcAft>
                <a:spcPct val="0"/>
              </a:spcAft>
              <a:defRPr sz="1200">
                <a:solidFill>
                  <a:schemeClr val="tx1"/>
                </a:solidFill>
                <a:latin typeface="Arial" panose="020B0604020202020204" pitchFamily="34" charset="0"/>
              </a:defRPr>
            </a:lvl4pPr>
            <a:lvl5pPr marL="1828800" eaLnBrk="0" fontAlgn="base" hangingPunct="0">
              <a:spcBef>
                <a:spcPct val="30000"/>
              </a:spcBef>
              <a:spcAft>
                <a:spcPct val="0"/>
              </a:spcAft>
              <a:defRPr sz="1200">
                <a:solidFill>
                  <a:schemeClr val="tx1"/>
                </a:solidFill>
                <a:latin typeface="Arial" panose="020B0604020202020204" pitchFamily="34" charset="0"/>
              </a:defRPr>
            </a:lvl5pPr>
            <a:lvl6pPr marL="2286000" eaLnBrk="0" fontAlgn="base" hangingPunct="0">
              <a:spcBef>
                <a:spcPct val="30000"/>
              </a:spcBef>
              <a:spcAft>
                <a:spcPct val="0"/>
              </a:spcAft>
              <a:defRPr sz="1200">
                <a:solidFill>
                  <a:schemeClr val="tx1"/>
                </a:solidFill>
                <a:latin typeface="Arial" panose="020B0604020202020204" pitchFamily="34" charset="0"/>
              </a:defRPr>
            </a:lvl6pPr>
            <a:lvl7pPr marL="2743200" eaLnBrk="0" fontAlgn="base" hangingPunct="0">
              <a:spcBef>
                <a:spcPct val="30000"/>
              </a:spcBef>
              <a:spcAft>
                <a:spcPct val="0"/>
              </a:spcAft>
              <a:defRPr sz="1200">
                <a:solidFill>
                  <a:schemeClr val="tx1"/>
                </a:solidFill>
                <a:latin typeface="Arial" panose="020B0604020202020204" pitchFamily="34" charset="0"/>
              </a:defRPr>
            </a:lvl7pPr>
            <a:lvl8pPr marL="3200400" eaLnBrk="0" fontAlgn="base" hangingPunct="0">
              <a:spcBef>
                <a:spcPct val="30000"/>
              </a:spcBef>
              <a:spcAft>
                <a:spcPct val="0"/>
              </a:spcAft>
              <a:defRPr sz="1200">
                <a:solidFill>
                  <a:schemeClr val="tx1"/>
                </a:solidFill>
                <a:latin typeface="Arial" panose="020B0604020202020204" pitchFamily="34" charset="0"/>
              </a:defRPr>
            </a:lvl8pPr>
            <a:lvl9pPr marL="3657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df.isnull</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().sum()</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df["Gender"].</a:t>
            </a: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fillna</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("No Gender", </a:t>
            </a: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inplace</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 = True) </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df.isnull</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().sum()</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mode = df['Senior Management'].mode().values[0]</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df['Senior Management']= df['Senior Management'].replace(</a:t>
            </a: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np.nan</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 mode)</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df.isnull</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().sum()</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df = </a:t>
            </a: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df.dropna</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(axis = 0, how ='any')</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print(</a:t>
            </a: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df.isnull</a:t>
            </a:r>
            <a:r>
              <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rPr>
              <a:t>().sum())</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400" b="1" i="0" u="none" strike="noStrike" cap="none" normalizeH="0" baseline="0" dirty="0" err="1">
                <a:ln>
                  <a:noFill/>
                </a:ln>
                <a:solidFill>
                  <a:schemeClr val="accent6"/>
                </a:solidFill>
                <a:effectLst/>
                <a:latin typeface="Courier New" panose="02070309020205020404" pitchFamily="49" charset="0"/>
                <a:cs typeface="Courier New" panose="02070309020205020404" pitchFamily="49" charset="0"/>
              </a:rPr>
              <a:t>df.shape</a:t>
            </a:r>
            <a:endParaRPr kumimoji="0" lang="en-US" altLang="en-US" sz="1400" b="1" i="0" u="none" strike="noStrike" cap="none" normalizeH="0" baseline="0" dirty="0">
              <a:ln>
                <a:noFill/>
              </a:ln>
              <a:solidFill>
                <a:schemeClr val="accent6"/>
              </a:solidFill>
              <a:effectLs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59336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3</a:t>
            </a:r>
            <a:r>
              <a:rPr lang="en-US" sz="3600" dirty="0"/>
              <a:t>: Handling Missing Values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539496" y="793905"/>
            <a:ext cx="8979408" cy="669135"/>
          </a:xfrm>
        </p:spPr>
        <p:txBody>
          <a:bodyPr/>
          <a:lstStyle/>
          <a:p>
            <a:pPr marL="0" indent="0">
              <a:buNone/>
            </a:pPr>
            <a:r>
              <a:rPr lang="en-US" sz="1800" dirty="0"/>
              <a:t>There are several useful functions for detecting, removing, and replacing null values in Pandas </a:t>
            </a:r>
            <a:r>
              <a:rPr lang="en-US" sz="1800" dirty="0" err="1"/>
              <a:t>DataFrame</a:t>
            </a:r>
            <a:r>
              <a:rPr lang="en-US" sz="1800" dirty="0"/>
              <a:t> :</a:t>
            </a:r>
          </a:p>
          <a:p>
            <a:pPr marL="0" indent="0">
              <a:buNone/>
            </a:pPr>
            <a:endParaRPr lang="en-US" sz="1600" dirty="0"/>
          </a:p>
        </p:txBody>
      </p:sp>
      <p:pic>
        <p:nvPicPr>
          <p:cNvPr id="5" name="Picture 4">
            <a:extLst>
              <a:ext uri="{FF2B5EF4-FFF2-40B4-BE49-F238E27FC236}">
                <a16:creationId xmlns="" xmlns:a16="http://schemas.microsoft.com/office/drawing/2014/main" id="{0C23346B-54A7-4783-A44E-7E5CC5B344E5}"/>
              </a:ext>
            </a:extLst>
          </p:cNvPr>
          <p:cNvPicPr>
            <a:picLocks noChangeAspect="1"/>
          </p:cNvPicPr>
          <p:nvPr/>
        </p:nvPicPr>
        <p:blipFill rotWithShape="1">
          <a:blip r:embed="rId2"/>
          <a:srcRect t="22037" b="14074"/>
          <a:stretch/>
        </p:blipFill>
        <p:spPr>
          <a:xfrm>
            <a:off x="734077" y="1371600"/>
            <a:ext cx="8590246" cy="4114800"/>
          </a:xfrm>
          <a:prstGeom prst="rect">
            <a:avLst/>
          </a:prstGeom>
        </p:spPr>
      </p:pic>
    </p:spTree>
    <p:extLst>
      <p:ext uri="{BB962C8B-B14F-4D97-AF65-F5344CB8AC3E}">
        <p14:creationId xmlns:p14="http://schemas.microsoft.com/office/powerpoint/2010/main" val="2906469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4</a:t>
            </a:r>
            <a:r>
              <a:rPr lang="en-US" sz="3600" dirty="0"/>
              <a:t>: Explore Data Characteristics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4117457"/>
          </a:xfrm>
        </p:spPr>
        <p:txBody>
          <a:bodyPr/>
          <a:lstStyle/>
          <a:p>
            <a:pPr marL="0" indent="0">
              <a:buNone/>
            </a:pPr>
            <a:r>
              <a:rPr lang="en-US" sz="2400" dirty="0"/>
              <a:t>After handling missing data, the next step in Exploratory Data Analysis (EDA) is to examine the distribution, central tendency, and variability of variables while identifying any outliers or anomalies. This helps in selecting suitable analysis methods and detecting potential data issues.</a:t>
            </a:r>
          </a:p>
          <a:p>
            <a:pPr marL="0" indent="0">
              <a:buNone/>
            </a:pPr>
            <a:r>
              <a:rPr lang="en-US" sz="1800" b="1" dirty="0"/>
              <a:t>Key Steps:</a:t>
            </a:r>
          </a:p>
          <a:p>
            <a:pPr marL="457200" indent="-365760"/>
            <a:r>
              <a:rPr lang="en-US" sz="1800" b="1" dirty="0"/>
              <a:t>Summary Statistics</a:t>
            </a:r>
            <a:r>
              <a:rPr lang="en-US" sz="1800" dirty="0"/>
              <a:t>: Compute mean, median, and mode.</a:t>
            </a:r>
          </a:p>
          <a:p>
            <a:pPr marL="457200" indent="-365760"/>
            <a:r>
              <a:rPr lang="en-US" sz="1800" b="1" dirty="0"/>
              <a:t>Variability Measures</a:t>
            </a:r>
            <a:r>
              <a:rPr lang="en-US" sz="1800" dirty="0"/>
              <a:t>: Check standard deviation, skewness, and kurtosis.</a:t>
            </a:r>
          </a:p>
          <a:p>
            <a:pPr marL="457200" indent="-365760"/>
            <a:r>
              <a:rPr lang="en-US" sz="1800" b="1" dirty="0"/>
              <a:t>Outlier Detection</a:t>
            </a:r>
            <a:r>
              <a:rPr lang="en-US" sz="1800" dirty="0"/>
              <a:t>: Identify anomalies that may affect analysis.</a:t>
            </a:r>
          </a:p>
          <a:p>
            <a:pPr marL="457200" indent="-365760"/>
            <a:r>
              <a:rPr lang="en-US" sz="1800" b="1" dirty="0"/>
              <a:t>Distribution Analysis</a:t>
            </a:r>
            <a:r>
              <a:rPr lang="en-US" sz="1800" dirty="0"/>
              <a:t>: Understand how data is spread to choose appropriate models.</a:t>
            </a:r>
          </a:p>
          <a:p>
            <a:pPr marL="0" indent="0">
              <a:buNone/>
            </a:pPr>
            <a:endParaRPr lang="en-US" sz="2000" dirty="0"/>
          </a:p>
        </p:txBody>
      </p:sp>
    </p:spTree>
    <p:extLst>
      <p:ext uri="{BB962C8B-B14F-4D97-AF65-F5344CB8AC3E}">
        <p14:creationId xmlns:p14="http://schemas.microsoft.com/office/powerpoint/2010/main" val="25224985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4</a:t>
            </a:r>
            <a:r>
              <a:rPr lang="en-US" sz="3600" dirty="0"/>
              <a:t>: Explore Data Characteristics</a:t>
            </a:r>
          </a:p>
        </p:txBody>
      </p:sp>
      <p:pic>
        <p:nvPicPr>
          <p:cNvPr id="5" name="Picture 4">
            <a:extLst>
              <a:ext uri="{FF2B5EF4-FFF2-40B4-BE49-F238E27FC236}">
                <a16:creationId xmlns="" xmlns:a16="http://schemas.microsoft.com/office/drawing/2014/main" id="{AD1015AF-0D2B-411F-8B48-6AF396E79CFC}"/>
              </a:ext>
            </a:extLst>
          </p:cNvPr>
          <p:cNvPicPr>
            <a:picLocks noChangeAspect="1"/>
          </p:cNvPicPr>
          <p:nvPr/>
        </p:nvPicPr>
        <p:blipFill rotWithShape="1">
          <a:blip r:embed="rId2"/>
          <a:srcRect t="23585" b="8491"/>
          <a:stretch/>
        </p:blipFill>
        <p:spPr>
          <a:xfrm>
            <a:off x="457200" y="1293962"/>
            <a:ext cx="9144000" cy="3858362"/>
          </a:xfrm>
          <a:prstGeom prst="rect">
            <a:avLst/>
          </a:prstGeom>
        </p:spPr>
      </p:pic>
    </p:spTree>
    <p:extLst>
      <p:ext uri="{BB962C8B-B14F-4D97-AF65-F5344CB8AC3E}">
        <p14:creationId xmlns:p14="http://schemas.microsoft.com/office/powerpoint/2010/main" val="3397817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5</a:t>
            </a:r>
            <a:r>
              <a:rPr lang="en-US" sz="3600" dirty="0"/>
              <a:t>: Perform Data Transformation</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4117457"/>
          </a:xfrm>
        </p:spPr>
        <p:txBody>
          <a:bodyPr/>
          <a:lstStyle/>
          <a:p>
            <a:pPr marL="0" indent="0">
              <a:buNone/>
            </a:pPr>
            <a:r>
              <a:rPr lang="en-US" sz="2400" dirty="0"/>
              <a:t>Data transformation is a critical step within the EDA process because it </a:t>
            </a:r>
            <a:r>
              <a:rPr lang="en-US" sz="2400" dirty="0">
                <a:solidFill>
                  <a:schemeClr val="tx1"/>
                </a:solidFill>
              </a:rPr>
              <a:t>enables you to prepare your statistics </a:t>
            </a:r>
            <a:r>
              <a:rPr lang="en-US" sz="2400" dirty="0"/>
              <a:t>for similar evaluation and modeling. Depending on the traits of your information and the necessities of your analysis, you may need to carry out various ameliorations to ensure that your records are in the most appropriate layout.</a:t>
            </a:r>
            <a:endParaRPr lang="en-US" sz="2000" dirty="0"/>
          </a:p>
        </p:txBody>
      </p:sp>
    </p:spTree>
    <p:extLst>
      <p:ext uri="{BB962C8B-B14F-4D97-AF65-F5344CB8AC3E}">
        <p14:creationId xmlns:p14="http://schemas.microsoft.com/office/powerpoint/2010/main" val="3370568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5</a:t>
            </a:r>
            <a:r>
              <a:rPr lang="en-US" sz="3600" dirty="0"/>
              <a:t>: Perform Data Transformation</a:t>
            </a:r>
          </a:p>
        </p:txBody>
      </p:sp>
      <p:pic>
        <p:nvPicPr>
          <p:cNvPr id="7" name="Picture 6">
            <a:extLst>
              <a:ext uri="{FF2B5EF4-FFF2-40B4-BE49-F238E27FC236}">
                <a16:creationId xmlns="" xmlns:a16="http://schemas.microsoft.com/office/drawing/2014/main" id="{5E6FC672-5A66-4C8B-8A9F-8111B8DAE47F}"/>
              </a:ext>
            </a:extLst>
          </p:cNvPr>
          <p:cNvPicPr>
            <a:picLocks noChangeAspect="1"/>
          </p:cNvPicPr>
          <p:nvPr/>
        </p:nvPicPr>
        <p:blipFill rotWithShape="1">
          <a:blip r:embed="rId2"/>
          <a:srcRect t="19815"/>
          <a:stretch/>
        </p:blipFill>
        <p:spPr>
          <a:xfrm>
            <a:off x="574895" y="1087120"/>
            <a:ext cx="8908610" cy="4399280"/>
          </a:xfrm>
          <a:prstGeom prst="rect">
            <a:avLst/>
          </a:prstGeom>
        </p:spPr>
      </p:pic>
    </p:spTree>
    <p:extLst>
      <p:ext uri="{BB962C8B-B14F-4D97-AF65-F5344CB8AC3E}">
        <p14:creationId xmlns:p14="http://schemas.microsoft.com/office/powerpoint/2010/main" val="3982260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6</a:t>
            </a:r>
            <a:r>
              <a:rPr lang="en-US" sz="3600" dirty="0"/>
              <a:t>: Visualize Data Relationships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4117457"/>
          </a:xfrm>
        </p:spPr>
        <p:txBody>
          <a:bodyPr/>
          <a:lstStyle/>
          <a:p>
            <a:pPr marL="0" indent="0">
              <a:buNone/>
            </a:pPr>
            <a:r>
              <a:rPr lang="en-US" sz="2400" dirty="0"/>
              <a:t>To visualize data relationships, we'll explore univariate, bivariate, and multivariate analyses using the employees dataset. These visualizations will help uncover patterns, trends, and relationships within the data.</a:t>
            </a:r>
          </a:p>
          <a:p>
            <a:pPr marL="0" indent="0">
              <a:buNone/>
            </a:pPr>
            <a:r>
              <a:rPr lang="en-US" sz="2400" dirty="0">
                <a:solidFill>
                  <a:srgbClr val="0000FF"/>
                </a:solidFill>
              </a:rPr>
              <a:t>Univariate Analysis</a:t>
            </a:r>
          </a:p>
          <a:p>
            <a:pPr marL="0" indent="0">
              <a:buNone/>
            </a:pPr>
            <a:r>
              <a:rPr lang="en-US" sz="2000" dirty="0"/>
              <a:t>This analysis focuses on a single variable. Here, we'll look at the distributions of 'Salary' and 'Bonus %'.</a:t>
            </a:r>
          </a:p>
          <a:p>
            <a:pPr marL="342900" indent="-342900"/>
            <a:r>
              <a:rPr lang="en-US" sz="2000" dirty="0"/>
              <a:t>Histogram of Salary</a:t>
            </a:r>
          </a:p>
          <a:p>
            <a:pPr marL="342900" indent="-342900"/>
            <a:r>
              <a:rPr lang="en-US" sz="2000" dirty="0"/>
              <a:t>Histogram of Bonus %</a:t>
            </a:r>
          </a:p>
        </p:txBody>
      </p:sp>
      <p:pic>
        <p:nvPicPr>
          <p:cNvPr id="3074" name="Picture 2" descr="Lightbox">
            <a:extLst>
              <a:ext uri="{FF2B5EF4-FFF2-40B4-BE49-F238E27FC236}">
                <a16:creationId xmlns="" xmlns:a16="http://schemas.microsoft.com/office/drawing/2014/main" id="{4E6ADB8C-714C-42D3-B9BB-CECBFFB44F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3539" y="3193937"/>
            <a:ext cx="4584382" cy="2142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5518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6</a:t>
            </a:r>
            <a:r>
              <a:rPr lang="en-US" sz="3600" dirty="0"/>
              <a:t>: Visualize Data Relationships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1539357"/>
          </a:xfrm>
        </p:spPr>
        <p:txBody>
          <a:bodyPr/>
          <a:lstStyle/>
          <a:p>
            <a:pPr marL="0" indent="0">
              <a:buNone/>
            </a:pPr>
            <a:r>
              <a:rPr lang="en-US" sz="2400" dirty="0">
                <a:solidFill>
                  <a:srgbClr val="0000FF"/>
                </a:solidFill>
              </a:rPr>
              <a:t>Bivariate Analysis</a:t>
            </a:r>
          </a:p>
          <a:p>
            <a:pPr marL="0" indent="0">
              <a:buNone/>
            </a:pPr>
            <a:r>
              <a:rPr lang="en-US" sz="2000" dirty="0"/>
              <a:t>Bivariate analysis explores the relationship between two variables. Common visualizations include Scatter Plot and Box Plots.</a:t>
            </a:r>
          </a:p>
          <a:p>
            <a:pPr marL="0" indent="0">
              <a:buNone/>
            </a:pPr>
            <a:r>
              <a:rPr lang="en-US" sz="2000" dirty="0"/>
              <a:t>Boxplot For Data Visualization</a:t>
            </a:r>
          </a:p>
        </p:txBody>
      </p:sp>
      <p:pic>
        <p:nvPicPr>
          <p:cNvPr id="4098" name="Picture 2" descr="Lightbox">
            <a:extLst>
              <a:ext uri="{FF2B5EF4-FFF2-40B4-BE49-F238E27FC236}">
                <a16:creationId xmlns="" xmlns:a16="http://schemas.microsoft.com/office/drawing/2014/main" id="{7860DAC0-3858-44F3-8E90-1A31814BA5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5300" y="2579370"/>
            <a:ext cx="33539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Lightbox">
            <a:extLst>
              <a:ext uri="{FF2B5EF4-FFF2-40B4-BE49-F238E27FC236}">
                <a16:creationId xmlns="" xmlns:a16="http://schemas.microsoft.com/office/drawing/2014/main" id="{C465A61A-69F0-4097-BAC7-211533318C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7518" y="2579370"/>
            <a:ext cx="3863662"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0563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122" name="Picture 2" descr="Lightbox">
            <a:extLst>
              <a:ext uri="{FF2B5EF4-FFF2-40B4-BE49-F238E27FC236}">
                <a16:creationId xmlns="" xmlns:a16="http://schemas.microsoft.com/office/drawing/2014/main" id="{47ED36DB-EA0A-4DC2-B91E-2A4B53F03D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2820" y="914400"/>
            <a:ext cx="4325580" cy="36576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6</a:t>
            </a:r>
            <a:r>
              <a:rPr lang="en-US" sz="3600" dirty="0"/>
              <a:t>: Visualize Data Relationships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5179568" cy="3421497"/>
          </a:xfrm>
        </p:spPr>
        <p:txBody>
          <a:bodyPr/>
          <a:lstStyle/>
          <a:p>
            <a:pPr marL="0" indent="0">
              <a:buNone/>
            </a:pPr>
            <a:r>
              <a:rPr lang="en-US" sz="2000" dirty="0">
                <a:solidFill>
                  <a:srgbClr val="0000FF"/>
                </a:solidFill>
              </a:rPr>
              <a:t>Multivariate Analysis</a:t>
            </a:r>
          </a:p>
          <a:p>
            <a:pPr marL="0" indent="0">
              <a:buNone/>
            </a:pPr>
            <a:r>
              <a:rPr lang="en-US" sz="1800" dirty="0"/>
              <a:t>Multivariate analysis involves examining the relationships among three or more variables. Some common methods include:</a:t>
            </a:r>
          </a:p>
          <a:p>
            <a:pPr marL="342900" indent="-342900"/>
            <a:r>
              <a:rPr lang="en-US" sz="1600" dirty="0"/>
              <a:t>Pair Plots: To visualize pairwise relationships across several variables at once.</a:t>
            </a:r>
          </a:p>
          <a:p>
            <a:pPr marL="342900" indent="-342900"/>
            <a:r>
              <a:rPr lang="en-US" sz="1600" dirty="0"/>
              <a:t>Heatmaps: Particularly useful for showing the correlation matrix between numerical variables.</a:t>
            </a:r>
          </a:p>
          <a:p>
            <a:pPr marL="342900" indent="-342900"/>
            <a:r>
              <a:rPr lang="en-US" sz="1600" dirty="0"/>
              <a:t>Faceted Grids: Allow you to explore data across many dimensions and are particularly useful for understanding the interaction effects among variables.</a:t>
            </a:r>
          </a:p>
        </p:txBody>
      </p:sp>
    </p:spTree>
    <p:extLst>
      <p:ext uri="{BB962C8B-B14F-4D97-AF65-F5344CB8AC3E}">
        <p14:creationId xmlns:p14="http://schemas.microsoft.com/office/powerpoint/2010/main" val="2405330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t>Exploratory Data Analysis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48501" y="1062718"/>
            <a:ext cx="9119616" cy="3634430"/>
          </a:xfrm>
        </p:spPr>
        <p:txBody>
          <a:bodyPr/>
          <a:lstStyle/>
          <a:p>
            <a:pPr marL="0" indent="0">
              <a:buNone/>
            </a:pPr>
            <a:r>
              <a:rPr lang="en-US" sz="2400" b="0" dirty="0" smtClean="0"/>
              <a:t>Exploratory </a:t>
            </a:r>
            <a:r>
              <a:rPr lang="en-US" sz="2400" b="0" dirty="0"/>
              <a:t>Data Analysis (EDA) is essential for </a:t>
            </a:r>
            <a:r>
              <a:rPr lang="en-US" sz="2400" b="0" dirty="0">
                <a:solidFill>
                  <a:srgbClr val="FFC000"/>
                </a:solidFill>
              </a:rPr>
              <a:t>understanding data, identifying patterns, and extracting meaningful insights </a:t>
            </a:r>
            <a:r>
              <a:rPr lang="en-US" sz="2400" b="0" dirty="0"/>
              <a:t>that guide decision-making. In today's data-driven world, analyzing and interpreting data is a crucial skill. EDA enables analysts, data scientists, and researchers to explore data thoroughly before applying formal modeling or hypothesis testing. It is an </a:t>
            </a:r>
            <a:r>
              <a:rPr lang="en-US" sz="2400" b="0" dirty="0">
                <a:solidFill>
                  <a:srgbClr val="00AE4C"/>
                </a:solidFill>
                <a:effectLst>
                  <a:outerShdw blurRad="38100" dist="38100" dir="2700000" algn="tl">
                    <a:srgbClr val="000000">
                      <a:alpha val="43137"/>
                    </a:srgbClr>
                  </a:outerShdw>
                </a:effectLst>
              </a:rPr>
              <a:t>iterative process</a:t>
            </a:r>
            <a:r>
              <a:rPr lang="en-US" sz="2400" b="0" dirty="0"/>
              <a:t> that involves </a:t>
            </a:r>
            <a:r>
              <a:rPr lang="en-US" sz="2400" b="0" dirty="0">
                <a:solidFill>
                  <a:schemeClr val="tx1"/>
                </a:solidFill>
                <a:effectLst>
                  <a:outerShdw blurRad="38100" dist="38100" dir="2700000" algn="tl">
                    <a:srgbClr val="000000">
                      <a:alpha val="43137"/>
                    </a:srgbClr>
                  </a:outerShdw>
                </a:effectLst>
              </a:rPr>
              <a:t>summarizing, visualizing, and examining data</a:t>
            </a:r>
            <a:r>
              <a:rPr lang="en-US" sz="2400" b="0" dirty="0"/>
              <a:t> to </a:t>
            </a:r>
            <a:r>
              <a:rPr lang="en-US" sz="2400" b="0" dirty="0">
                <a:solidFill>
                  <a:srgbClr val="FFFF00"/>
                </a:solidFill>
                <a:effectLst>
                  <a:outerShdw blurRad="38100" dist="38100" dir="2700000" algn="tl">
                    <a:srgbClr val="000000">
                      <a:alpha val="43137"/>
                    </a:srgbClr>
                  </a:outerShdw>
                </a:effectLst>
              </a:rPr>
              <a:t>uncover patterns, anomalies, and relationships </a:t>
            </a:r>
            <a:r>
              <a:rPr lang="en-US" sz="2400" b="0" dirty="0"/>
              <a:t>that may not be immediately obvious.</a:t>
            </a:r>
          </a:p>
        </p:txBody>
      </p:sp>
    </p:spTree>
    <p:extLst>
      <p:ext uri="{BB962C8B-B14F-4D97-AF65-F5344CB8AC3E}">
        <p14:creationId xmlns:p14="http://schemas.microsoft.com/office/powerpoint/2010/main" val="2246061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6</a:t>
            </a:r>
            <a:r>
              <a:rPr lang="en-US" sz="3600" dirty="0"/>
              <a:t>: Visualize Data Relationships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3421497"/>
          </a:xfrm>
        </p:spPr>
        <p:txBody>
          <a:bodyPr/>
          <a:lstStyle/>
          <a:p>
            <a:pPr marL="0" indent="0" algn="ctr">
              <a:buNone/>
            </a:pPr>
            <a:r>
              <a:rPr lang="en-US" sz="2400" dirty="0">
                <a:solidFill>
                  <a:srgbClr val="0000FF"/>
                </a:solidFill>
              </a:rPr>
              <a:t>Multivariate Analysis</a:t>
            </a:r>
          </a:p>
        </p:txBody>
      </p:sp>
      <p:pic>
        <p:nvPicPr>
          <p:cNvPr id="5" name="Picture 4">
            <a:extLst>
              <a:ext uri="{FF2B5EF4-FFF2-40B4-BE49-F238E27FC236}">
                <a16:creationId xmlns="" xmlns:a16="http://schemas.microsoft.com/office/drawing/2014/main" id="{8F931208-C5BE-4758-9511-FE37F594FBEE}"/>
              </a:ext>
            </a:extLst>
          </p:cNvPr>
          <p:cNvPicPr>
            <a:picLocks noChangeAspect="1"/>
          </p:cNvPicPr>
          <p:nvPr/>
        </p:nvPicPr>
        <p:blipFill rotWithShape="1">
          <a:blip r:embed="rId2"/>
          <a:srcRect t="18333" b="11768"/>
          <a:stretch/>
        </p:blipFill>
        <p:spPr>
          <a:xfrm>
            <a:off x="1019556" y="1247522"/>
            <a:ext cx="8019288" cy="3834901"/>
          </a:xfrm>
          <a:prstGeom prst="rect">
            <a:avLst/>
          </a:prstGeom>
        </p:spPr>
      </p:pic>
    </p:spTree>
    <p:extLst>
      <p:ext uri="{BB962C8B-B14F-4D97-AF65-F5344CB8AC3E}">
        <p14:creationId xmlns:p14="http://schemas.microsoft.com/office/powerpoint/2010/main" val="20759209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7</a:t>
            </a:r>
            <a:r>
              <a:rPr lang="en-US" sz="3600" dirty="0"/>
              <a:t>: Handling Outliers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4373997"/>
          </a:xfrm>
        </p:spPr>
        <p:txBody>
          <a:bodyPr/>
          <a:lstStyle/>
          <a:p>
            <a:pPr marL="342900" indent="-342900"/>
            <a:r>
              <a:rPr lang="en-US" sz="2000" dirty="0">
                <a:solidFill>
                  <a:srgbClr val="0000FF"/>
                </a:solidFill>
                <a:latin typeface="Roboto Condensed" panose="02000000000000000000" pitchFamily="2" charset="0"/>
                <a:ea typeface="Roboto Condensed" panose="02000000000000000000" pitchFamily="2" charset="0"/>
              </a:rPr>
              <a:t>Definition of Outlier: </a:t>
            </a:r>
            <a:r>
              <a:rPr lang="en-US" sz="2000" dirty="0">
                <a:solidFill>
                  <a:schemeClr val="accent6"/>
                </a:solidFill>
                <a:latin typeface="Roboto Condensed" panose="02000000000000000000" pitchFamily="2" charset="0"/>
                <a:ea typeface="Roboto Condensed" panose="02000000000000000000" pitchFamily="2" charset="0"/>
              </a:rPr>
              <a:t>A data item/object that deviates significantly from the rest of the (so-called normal) objects.</a:t>
            </a:r>
          </a:p>
          <a:p>
            <a:pPr marL="342900" indent="-342900"/>
            <a:r>
              <a:rPr lang="en-US" sz="2000" dirty="0">
                <a:solidFill>
                  <a:srgbClr val="0000FF"/>
                </a:solidFill>
                <a:latin typeface="Roboto Condensed" panose="02000000000000000000" pitchFamily="2" charset="0"/>
                <a:ea typeface="Roboto Condensed" panose="02000000000000000000" pitchFamily="2" charset="0"/>
              </a:rPr>
              <a:t>Causes of Outliers: </a:t>
            </a:r>
            <a:r>
              <a:rPr lang="en-US" sz="2000" dirty="0">
                <a:solidFill>
                  <a:schemeClr val="accent6"/>
                </a:solidFill>
                <a:latin typeface="Roboto Condensed" panose="02000000000000000000" pitchFamily="2" charset="0"/>
                <a:ea typeface="Roboto Condensed" panose="02000000000000000000" pitchFamily="2" charset="0"/>
              </a:rPr>
              <a:t>They can be caused by measurement or execution errors.</a:t>
            </a:r>
          </a:p>
          <a:p>
            <a:pPr marL="342900" indent="-342900"/>
            <a:r>
              <a:rPr lang="en-US" sz="2000" dirty="0">
                <a:solidFill>
                  <a:srgbClr val="0000FF"/>
                </a:solidFill>
                <a:latin typeface="Roboto Condensed" panose="02000000000000000000" pitchFamily="2" charset="0"/>
                <a:ea typeface="Roboto Condensed" panose="02000000000000000000" pitchFamily="2" charset="0"/>
              </a:rPr>
              <a:t>Outlier Detection: </a:t>
            </a:r>
            <a:r>
              <a:rPr lang="en-US" sz="2000" dirty="0">
                <a:solidFill>
                  <a:schemeClr val="accent6"/>
                </a:solidFill>
                <a:latin typeface="Roboto Condensed" panose="02000000000000000000" pitchFamily="2" charset="0"/>
                <a:ea typeface="Roboto Condensed" panose="02000000000000000000" pitchFamily="2" charset="0"/>
              </a:rPr>
              <a:t>The analysis for outlier detection is referred to as outlier mining.</a:t>
            </a:r>
          </a:p>
          <a:p>
            <a:pPr marL="342900" indent="-342900"/>
            <a:r>
              <a:rPr lang="en-US" sz="2000" dirty="0">
                <a:solidFill>
                  <a:srgbClr val="0000FF"/>
                </a:solidFill>
                <a:latin typeface="Roboto Condensed" panose="02000000000000000000" pitchFamily="2" charset="0"/>
                <a:ea typeface="Roboto Condensed" panose="02000000000000000000" pitchFamily="2" charset="0"/>
              </a:rPr>
              <a:t>Removal of Outliers: </a:t>
            </a:r>
            <a:r>
              <a:rPr lang="en-US" sz="2000" dirty="0">
                <a:solidFill>
                  <a:schemeClr val="accent6"/>
                </a:solidFill>
                <a:latin typeface="Roboto Condensed" panose="02000000000000000000" pitchFamily="2" charset="0"/>
                <a:ea typeface="Roboto Condensed" panose="02000000000000000000" pitchFamily="2" charset="0"/>
              </a:rPr>
              <a:t>The process of removing outliers from a </a:t>
            </a:r>
            <a:r>
              <a:rPr lang="en-US" sz="2000" dirty="0" err="1">
                <a:solidFill>
                  <a:schemeClr val="accent6"/>
                </a:solidFill>
                <a:latin typeface="Roboto Condensed" panose="02000000000000000000" pitchFamily="2" charset="0"/>
                <a:ea typeface="Roboto Condensed" panose="02000000000000000000" pitchFamily="2" charset="0"/>
              </a:rPr>
              <a:t>DataFrame</a:t>
            </a:r>
            <a:r>
              <a:rPr lang="en-US" sz="2000" dirty="0">
                <a:solidFill>
                  <a:schemeClr val="accent6"/>
                </a:solidFill>
                <a:latin typeface="Roboto Condensed" panose="02000000000000000000" pitchFamily="2" charset="0"/>
                <a:ea typeface="Roboto Condensed" panose="02000000000000000000" pitchFamily="2" charset="0"/>
              </a:rPr>
              <a:t> is the same as removing any other data item in pandas.</a:t>
            </a:r>
          </a:p>
          <a:p>
            <a:pPr marL="342900" indent="-342900"/>
            <a:r>
              <a:rPr lang="en-US" sz="2000" dirty="0">
                <a:solidFill>
                  <a:srgbClr val="0000FF"/>
                </a:solidFill>
                <a:latin typeface="Roboto Condensed" panose="02000000000000000000" pitchFamily="2" charset="0"/>
                <a:ea typeface="Roboto Condensed" panose="02000000000000000000" pitchFamily="2" charset="0"/>
              </a:rPr>
              <a:t>Identifying Outliers: </a:t>
            </a:r>
          </a:p>
          <a:p>
            <a:pPr marL="830596" lvl="1" indent="-342900"/>
            <a:r>
              <a:rPr lang="en-US" sz="1800" dirty="0">
                <a:solidFill>
                  <a:schemeClr val="accent6"/>
                </a:solidFill>
                <a:latin typeface="Roboto Condensed" panose="02000000000000000000" pitchFamily="2" charset="0"/>
                <a:ea typeface="Roboto Condensed" panose="02000000000000000000" pitchFamily="2" charset="0"/>
              </a:rPr>
              <a:t>Focus on key numerical variables that could significantly impact analysis.</a:t>
            </a:r>
          </a:p>
          <a:p>
            <a:pPr marL="830596" lvl="1" indent="-342900"/>
            <a:r>
              <a:rPr lang="en-US" sz="1800" dirty="0">
                <a:solidFill>
                  <a:schemeClr val="accent6"/>
                </a:solidFill>
                <a:latin typeface="Roboto Condensed" panose="02000000000000000000" pitchFamily="2" charset="0"/>
                <a:ea typeface="Roboto Condensed" panose="02000000000000000000" pitchFamily="2" charset="0"/>
              </a:rPr>
              <a:t>In this dataset, 'Salary' and 'Bonus %' are the critical financial metrics to examine.</a:t>
            </a:r>
          </a:p>
          <a:p>
            <a:pPr marL="342900" indent="-342900"/>
            <a:r>
              <a:rPr lang="en-US" sz="2000" dirty="0">
                <a:solidFill>
                  <a:srgbClr val="0000FF"/>
                </a:solidFill>
                <a:latin typeface="Roboto Condensed" panose="02000000000000000000" pitchFamily="2" charset="0"/>
                <a:ea typeface="Roboto Condensed" panose="02000000000000000000" pitchFamily="2" charset="0"/>
              </a:rPr>
              <a:t>Detection Method:</a:t>
            </a:r>
          </a:p>
          <a:p>
            <a:pPr marL="830596" lvl="1" indent="-342900"/>
            <a:r>
              <a:rPr lang="en-US" sz="1800" dirty="0">
                <a:solidFill>
                  <a:schemeClr val="accent6"/>
                </a:solidFill>
                <a:latin typeface="Roboto Condensed" panose="02000000000000000000" pitchFamily="2" charset="0"/>
                <a:ea typeface="Roboto Condensed" panose="02000000000000000000" pitchFamily="2" charset="0"/>
              </a:rPr>
              <a:t>Use the Interquartile Range (IQR) method to identify outliers.</a:t>
            </a:r>
          </a:p>
          <a:p>
            <a:pPr marL="830596" lvl="1" indent="-342900"/>
            <a:r>
              <a:rPr lang="en-US" sz="1800" dirty="0">
                <a:solidFill>
                  <a:schemeClr val="accent6"/>
                </a:solidFill>
                <a:latin typeface="Roboto Condensed" panose="02000000000000000000" pitchFamily="2" charset="0"/>
                <a:ea typeface="Roboto Condensed" panose="02000000000000000000" pitchFamily="2" charset="0"/>
              </a:rPr>
              <a:t>The IQR method is robust as it defines outliers based on the statistical spread of the data.</a:t>
            </a:r>
          </a:p>
        </p:txBody>
      </p:sp>
    </p:spTree>
    <p:extLst>
      <p:ext uri="{BB962C8B-B14F-4D97-AF65-F5344CB8AC3E}">
        <p14:creationId xmlns:p14="http://schemas.microsoft.com/office/powerpoint/2010/main" val="1513632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7</a:t>
            </a:r>
            <a:r>
              <a:rPr lang="en-US" sz="3600" dirty="0"/>
              <a:t>: Handling Outliers</a:t>
            </a:r>
          </a:p>
        </p:txBody>
      </p:sp>
      <p:pic>
        <p:nvPicPr>
          <p:cNvPr id="7" name="Picture 6">
            <a:extLst>
              <a:ext uri="{FF2B5EF4-FFF2-40B4-BE49-F238E27FC236}">
                <a16:creationId xmlns="" xmlns:a16="http://schemas.microsoft.com/office/drawing/2014/main" id="{FB1F2891-1409-4039-AAF1-7330E79D7F5B}"/>
              </a:ext>
            </a:extLst>
          </p:cNvPr>
          <p:cNvPicPr>
            <a:picLocks noChangeAspect="1"/>
          </p:cNvPicPr>
          <p:nvPr/>
        </p:nvPicPr>
        <p:blipFill rotWithShape="1">
          <a:blip r:embed="rId2"/>
          <a:srcRect t="22171" b="6760"/>
          <a:stretch/>
        </p:blipFill>
        <p:spPr>
          <a:xfrm>
            <a:off x="1101582" y="888522"/>
            <a:ext cx="7855236" cy="4572000"/>
          </a:xfrm>
          <a:prstGeom prst="rect">
            <a:avLst/>
          </a:prstGeom>
        </p:spPr>
      </p:pic>
    </p:spTree>
    <p:extLst>
      <p:ext uri="{BB962C8B-B14F-4D97-AF65-F5344CB8AC3E}">
        <p14:creationId xmlns:p14="http://schemas.microsoft.com/office/powerpoint/2010/main" val="1305888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8</a:t>
            </a:r>
            <a:r>
              <a:rPr lang="en-US" sz="3600" dirty="0"/>
              <a:t>: Communicate Findings and Insights</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611632" y="830463"/>
            <a:ext cx="9119616" cy="4373997"/>
          </a:xfrm>
        </p:spPr>
        <p:txBody>
          <a:bodyPr/>
          <a:lstStyle/>
          <a:p>
            <a:pPr marL="0" indent="0">
              <a:buNone/>
            </a:pPr>
            <a:r>
              <a:rPr lang="en-US" sz="2000" dirty="0">
                <a:solidFill>
                  <a:schemeClr val="accent6"/>
                </a:solidFill>
              </a:rPr>
              <a:t>The final step in the EDA technique is effectively discussing your findings and insights. This includes summarizing your evaluation, highlighting fundamental discoveries, and imparting your outcomes cleanly and compellingly.</a:t>
            </a:r>
          </a:p>
          <a:p>
            <a:pPr marL="0" indent="0">
              <a:buNone/>
            </a:pPr>
            <a:r>
              <a:rPr lang="en-US" sz="1800" dirty="0">
                <a:solidFill>
                  <a:schemeClr val="accent6"/>
                </a:solidFill>
              </a:rPr>
              <a:t>Here are a few hints for effective verbal exchange:</a:t>
            </a:r>
          </a:p>
          <a:p>
            <a:pPr marL="342900" indent="-342900"/>
            <a:r>
              <a:rPr lang="en-US" sz="1800" dirty="0">
                <a:solidFill>
                  <a:schemeClr val="accent6"/>
                </a:solidFill>
              </a:rPr>
              <a:t>Clearly state the targets and scope of your analysis</a:t>
            </a:r>
          </a:p>
          <a:p>
            <a:pPr marL="342900" indent="-342900"/>
            <a:r>
              <a:rPr lang="en-US" sz="1800" dirty="0">
                <a:solidFill>
                  <a:schemeClr val="accent6"/>
                </a:solidFill>
              </a:rPr>
              <a:t>Provide context and heritage data to assist others in apprehending your approach</a:t>
            </a:r>
          </a:p>
          <a:p>
            <a:pPr marL="342900" indent="-342900"/>
            <a:r>
              <a:rPr lang="en-US" sz="1800" dirty="0">
                <a:solidFill>
                  <a:schemeClr val="accent6"/>
                </a:solidFill>
              </a:rPr>
              <a:t>Use visualizations and photos to guide your findings and make them more reachable</a:t>
            </a:r>
          </a:p>
          <a:p>
            <a:pPr marL="342900" indent="-342900"/>
            <a:r>
              <a:rPr lang="en-US" sz="1800" dirty="0">
                <a:solidFill>
                  <a:schemeClr val="accent6"/>
                </a:solidFill>
              </a:rPr>
              <a:t>Highlight critical insights, patterns, or anomalies discovered for the duration of the EDA manner</a:t>
            </a:r>
          </a:p>
          <a:p>
            <a:pPr marL="342900" indent="-342900"/>
            <a:r>
              <a:rPr lang="en-US" sz="1800" dirty="0">
                <a:solidFill>
                  <a:schemeClr val="accent6"/>
                </a:solidFill>
              </a:rPr>
              <a:t>Discuss any barriers or caveats related to your analysis</a:t>
            </a:r>
          </a:p>
          <a:p>
            <a:pPr marL="342900" indent="-342900"/>
            <a:r>
              <a:rPr lang="en-US" sz="1800" dirty="0">
                <a:solidFill>
                  <a:schemeClr val="accent6"/>
                </a:solidFill>
              </a:rPr>
              <a:t>Suggest ability next steps or areas for additional investigation</a:t>
            </a:r>
          </a:p>
        </p:txBody>
      </p:sp>
    </p:spTree>
    <p:extLst>
      <p:ext uri="{BB962C8B-B14F-4D97-AF65-F5344CB8AC3E}">
        <p14:creationId xmlns:p14="http://schemas.microsoft.com/office/powerpoint/2010/main" val="14070192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8</a:t>
            </a:r>
            <a:r>
              <a:rPr lang="en-US" sz="3600" dirty="0"/>
              <a:t>: Communicate Findings and Insights</a:t>
            </a:r>
          </a:p>
        </p:txBody>
      </p:sp>
      <p:pic>
        <p:nvPicPr>
          <p:cNvPr id="9" name="Picture 8">
            <a:extLst>
              <a:ext uri="{FF2B5EF4-FFF2-40B4-BE49-F238E27FC236}">
                <a16:creationId xmlns="" xmlns:a16="http://schemas.microsoft.com/office/drawing/2014/main" id="{DCEA6D3F-63A8-4587-90C5-2AD64D959264}"/>
              </a:ext>
            </a:extLst>
          </p:cNvPr>
          <p:cNvPicPr>
            <a:picLocks noChangeAspect="1"/>
          </p:cNvPicPr>
          <p:nvPr/>
        </p:nvPicPr>
        <p:blipFill rotWithShape="1">
          <a:blip r:embed="rId2"/>
          <a:srcRect t="7611" b="5314"/>
          <a:stretch/>
        </p:blipFill>
        <p:spPr>
          <a:xfrm>
            <a:off x="4040499" y="0"/>
            <a:ext cx="5215649" cy="5486400"/>
          </a:xfrm>
          <a:prstGeom prst="rect">
            <a:avLst/>
          </a:prstGeom>
        </p:spPr>
      </p:pic>
    </p:spTree>
    <p:extLst>
      <p:ext uri="{BB962C8B-B14F-4D97-AF65-F5344CB8AC3E}">
        <p14:creationId xmlns:p14="http://schemas.microsoft.com/office/powerpoint/2010/main" val="3363842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t>Exploratory Data Analysis</a:t>
            </a:r>
          </a:p>
        </p:txBody>
      </p:sp>
      <p:pic>
        <p:nvPicPr>
          <p:cNvPr id="7" name="Picture 6">
            <a:extLst>
              <a:ext uri="{FF2B5EF4-FFF2-40B4-BE49-F238E27FC236}">
                <a16:creationId xmlns="" xmlns:a16="http://schemas.microsoft.com/office/drawing/2014/main" id="{E947C32B-1EF6-413B-8304-43D0643509B5}"/>
              </a:ext>
            </a:extLst>
          </p:cNvPr>
          <p:cNvPicPr>
            <a:picLocks noChangeAspect="1"/>
          </p:cNvPicPr>
          <p:nvPr/>
        </p:nvPicPr>
        <p:blipFill rotWithShape="1">
          <a:blip r:embed="rId2"/>
          <a:srcRect t="21541" b="7704"/>
          <a:stretch/>
        </p:blipFill>
        <p:spPr>
          <a:xfrm>
            <a:off x="0" y="741870"/>
            <a:ext cx="10058400" cy="4744530"/>
          </a:xfrm>
          <a:prstGeom prst="rect">
            <a:avLst/>
          </a:prstGeom>
        </p:spPr>
      </p:pic>
    </p:spTree>
    <p:extLst>
      <p:ext uri="{BB962C8B-B14F-4D97-AF65-F5344CB8AC3E}">
        <p14:creationId xmlns:p14="http://schemas.microsoft.com/office/powerpoint/2010/main" val="983272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7C16D8E-36D5-4D27-AC0E-B0917095EFE9}"/>
              </a:ext>
            </a:extLst>
          </p:cNvPr>
          <p:cNvSpPr>
            <a:spLocks noGrp="1"/>
          </p:cNvSpPr>
          <p:nvPr>
            <p:ph type="title" idx="4294967295"/>
          </p:nvPr>
        </p:nvSpPr>
        <p:spPr>
          <a:xfrm>
            <a:off x="1" y="633413"/>
            <a:ext cx="2078966" cy="4219575"/>
          </a:xfrm>
        </p:spPr>
        <p:txBody>
          <a:bodyPr anchor="ctr"/>
          <a:lstStyle/>
          <a:p>
            <a:r>
              <a:rPr lang="en-US" sz="4000" dirty="0"/>
              <a:t>Steps for </a:t>
            </a:r>
            <a:r>
              <a:rPr lang="en-US" sz="4000" dirty="0">
                <a:solidFill>
                  <a:srgbClr val="0000FF"/>
                </a:solidFill>
              </a:rPr>
              <a:t>EDA</a:t>
            </a:r>
          </a:p>
        </p:txBody>
      </p:sp>
      <p:pic>
        <p:nvPicPr>
          <p:cNvPr id="5" name="Picture 4">
            <a:extLst>
              <a:ext uri="{FF2B5EF4-FFF2-40B4-BE49-F238E27FC236}">
                <a16:creationId xmlns="" xmlns:a16="http://schemas.microsoft.com/office/drawing/2014/main" id="{363EDB72-206C-47CA-9318-38E968AE2387}"/>
              </a:ext>
            </a:extLst>
          </p:cNvPr>
          <p:cNvPicPr>
            <a:picLocks noChangeAspect="1"/>
          </p:cNvPicPr>
          <p:nvPr/>
        </p:nvPicPr>
        <p:blipFill rotWithShape="1">
          <a:blip r:embed="rId2"/>
          <a:srcRect t="13521" b="5975"/>
          <a:stretch/>
        </p:blipFill>
        <p:spPr>
          <a:xfrm>
            <a:off x="1417779" y="0"/>
            <a:ext cx="8640621" cy="5486400"/>
          </a:xfrm>
          <a:prstGeom prst="rect">
            <a:avLst/>
          </a:prstGeom>
        </p:spPr>
      </p:pic>
    </p:spTree>
    <p:extLst>
      <p:ext uri="{BB962C8B-B14F-4D97-AF65-F5344CB8AC3E}">
        <p14:creationId xmlns:p14="http://schemas.microsoft.com/office/powerpoint/2010/main" val="2194088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1: </a:t>
            </a:r>
            <a:r>
              <a:rPr lang="en-US" sz="3600" dirty="0"/>
              <a:t>Understand the Problem and the Data</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469392" y="925985"/>
            <a:ext cx="9119616" cy="4428440"/>
          </a:xfrm>
        </p:spPr>
        <p:txBody>
          <a:bodyPr/>
          <a:lstStyle/>
          <a:p>
            <a:pPr marL="0" indent="0">
              <a:buNone/>
            </a:pPr>
            <a:r>
              <a:rPr lang="en-US" sz="2400" b="0" dirty="0"/>
              <a:t>The first step in any information evaluation project is to sincerely </a:t>
            </a:r>
            <a:r>
              <a:rPr lang="en-US" sz="2400" b="0" dirty="0">
                <a:solidFill>
                  <a:schemeClr val="tx1"/>
                </a:solidFill>
                <a:effectLst>
                  <a:outerShdw blurRad="38100" dist="38100" dir="2700000" algn="tl">
                    <a:srgbClr val="000000">
                      <a:alpha val="43137"/>
                    </a:srgbClr>
                  </a:outerShdw>
                </a:effectLst>
              </a:rPr>
              <a:t>apprehend the trouble </a:t>
            </a:r>
            <a:r>
              <a:rPr lang="en-US" sz="2400" b="0" dirty="0"/>
              <a:t>you are trying to resolve and the statistics you have at your disposal. This entails asking questions consisting of:</a:t>
            </a:r>
          </a:p>
          <a:p>
            <a:pPr marL="365760" indent="-365760"/>
            <a:r>
              <a:rPr lang="en-US" sz="2000" b="0" dirty="0"/>
              <a:t>What is the commercial enterprise goal or research question you are trying to address?</a:t>
            </a:r>
          </a:p>
          <a:p>
            <a:pPr marL="365760" indent="-365760"/>
            <a:r>
              <a:rPr lang="en-US" sz="2000" b="0" dirty="0"/>
              <a:t>What are the variables inside the information, and what do they mean?</a:t>
            </a:r>
          </a:p>
          <a:p>
            <a:pPr marL="365760" indent="-365760"/>
            <a:r>
              <a:rPr lang="en-US" sz="2000" b="0" dirty="0"/>
              <a:t>What are the data sorts (numerical, categorical, textual content, etc.) ?</a:t>
            </a:r>
          </a:p>
          <a:p>
            <a:pPr marL="365760" indent="-365760"/>
            <a:r>
              <a:rPr lang="en-US" sz="2000" b="0" dirty="0"/>
              <a:t>Is there any known information on first-class troubles or obstacles?</a:t>
            </a:r>
          </a:p>
          <a:p>
            <a:pPr marL="365760" indent="-365760"/>
            <a:r>
              <a:rPr lang="en-US" sz="2000" b="0" dirty="0"/>
              <a:t>Are there any relevant area-unique issues or constraints?</a:t>
            </a:r>
          </a:p>
          <a:p>
            <a:pPr marL="0" indent="0">
              <a:buNone/>
            </a:pPr>
            <a:r>
              <a:rPr lang="en-US" sz="2400" b="0" dirty="0"/>
              <a:t>By thoroughly knowing the problem and the information, you can better formulate your evaluation technique and avoid making incorrect assumptions or drawing misguided conclusions.</a:t>
            </a:r>
          </a:p>
        </p:txBody>
      </p:sp>
    </p:spTree>
    <p:extLst>
      <p:ext uri="{BB962C8B-B14F-4D97-AF65-F5344CB8AC3E}">
        <p14:creationId xmlns:p14="http://schemas.microsoft.com/office/powerpoint/2010/main" val="26263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1: </a:t>
            </a:r>
            <a:r>
              <a:rPr lang="en-US" sz="3600" dirty="0"/>
              <a:t>Understand the Problem and the Data</a:t>
            </a:r>
          </a:p>
        </p:txBody>
      </p:sp>
      <p:pic>
        <p:nvPicPr>
          <p:cNvPr id="7" name="Picture 6">
            <a:extLst>
              <a:ext uri="{FF2B5EF4-FFF2-40B4-BE49-F238E27FC236}">
                <a16:creationId xmlns="" xmlns:a16="http://schemas.microsoft.com/office/drawing/2014/main" id="{900F7330-B119-45ED-9122-5D84A27EFBA5}"/>
              </a:ext>
            </a:extLst>
          </p:cNvPr>
          <p:cNvPicPr>
            <a:picLocks noChangeAspect="1"/>
          </p:cNvPicPr>
          <p:nvPr/>
        </p:nvPicPr>
        <p:blipFill rotWithShape="1">
          <a:blip r:embed="rId2"/>
          <a:srcRect t="19370" b="6762"/>
          <a:stretch/>
        </p:blipFill>
        <p:spPr>
          <a:xfrm>
            <a:off x="0" y="774741"/>
            <a:ext cx="10058400" cy="4711659"/>
          </a:xfrm>
          <a:prstGeom prst="rect">
            <a:avLst/>
          </a:prstGeom>
        </p:spPr>
      </p:pic>
    </p:spTree>
    <p:extLst>
      <p:ext uri="{BB962C8B-B14F-4D97-AF65-F5344CB8AC3E}">
        <p14:creationId xmlns:p14="http://schemas.microsoft.com/office/powerpoint/2010/main" val="580775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2: </a:t>
            </a:r>
            <a:r>
              <a:rPr lang="en-US" sz="3600" dirty="0"/>
              <a:t>Import and Inspect the Data</a:t>
            </a:r>
          </a:p>
        </p:txBody>
      </p:sp>
      <p:sp>
        <p:nvSpPr>
          <p:cNvPr id="4" name="Text Placeholder 3">
            <a:extLst>
              <a:ext uri="{FF2B5EF4-FFF2-40B4-BE49-F238E27FC236}">
                <a16:creationId xmlns="" xmlns:a16="http://schemas.microsoft.com/office/drawing/2014/main" id="{D6C3F7B8-2DDC-454B-BDE2-423A8345BD1F}"/>
              </a:ext>
            </a:extLst>
          </p:cNvPr>
          <p:cNvSpPr>
            <a:spLocks noGrp="1"/>
          </p:cNvSpPr>
          <p:nvPr>
            <p:ph type="body" idx="1"/>
          </p:nvPr>
        </p:nvSpPr>
        <p:spPr>
          <a:xfrm>
            <a:off x="469392" y="925985"/>
            <a:ext cx="9119616" cy="4336128"/>
          </a:xfrm>
        </p:spPr>
        <p:txBody>
          <a:bodyPr/>
          <a:lstStyle/>
          <a:p>
            <a:pPr marL="0" indent="0">
              <a:buNone/>
            </a:pPr>
            <a:r>
              <a:rPr lang="en-US" sz="2000" b="0" dirty="0"/>
              <a:t>This step involves </a:t>
            </a:r>
            <a:r>
              <a:rPr lang="en-US" sz="2000" b="0" dirty="0">
                <a:solidFill>
                  <a:schemeClr val="tx1"/>
                </a:solidFill>
                <a:effectLst>
                  <a:outerShdw blurRad="38100" dist="38100" dir="2700000" algn="tl">
                    <a:srgbClr val="000000">
                      <a:alpha val="43137"/>
                    </a:srgbClr>
                  </a:outerShdw>
                </a:effectLst>
              </a:rPr>
              <a:t>importing the data into your evaluation environment </a:t>
            </a:r>
            <a:r>
              <a:rPr lang="en-US" sz="2000" b="0" dirty="0"/>
              <a:t>(e.g., Python, R). During this process, examining the statistics is crucial to gaining an initial understanding of its structure, types of variables, and potential issues.</a:t>
            </a:r>
          </a:p>
          <a:p>
            <a:pPr marL="0" indent="0">
              <a:buNone/>
            </a:pPr>
            <a:r>
              <a:rPr lang="en-US" sz="2400" b="0" dirty="0"/>
              <a:t>Here are a few obligations you could carry out at this stage:</a:t>
            </a:r>
          </a:p>
          <a:p>
            <a:pPr marL="342900" indent="-342900"/>
            <a:r>
              <a:rPr lang="en-US" sz="1800" b="0" dirty="0">
                <a:solidFill>
                  <a:schemeClr val="tx1"/>
                </a:solidFill>
              </a:rPr>
              <a:t>Load the facts </a:t>
            </a:r>
            <a:r>
              <a:rPr lang="en-US" sz="1800" b="0" dirty="0"/>
              <a:t>into your analysis environment, ensuring that the facts are imported efficiently and </a:t>
            </a:r>
            <a:r>
              <a:rPr lang="en-US" sz="1800" b="0" dirty="0">
                <a:solidFill>
                  <a:schemeClr val="tx1"/>
                </a:solidFill>
              </a:rPr>
              <a:t>without errors or truncations</a:t>
            </a:r>
            <a:r>
              <a:rPr lang="en-US" sz="1800" b="0" dirty="0"/>
              <a:t>.</a:t>
            </a:r>
          </a:p>
          <a:p>
            <a:pPr marL="342900" indent="-342900"/>
            <a:r>
              <a:rPr lang="en-US" sz="1800" b="0" dirty="0"/>
              <a:t>Examine the </a:t>
            </a:r>
            <a:r>
              <a:rPr lang="en-US" sz="1800" b="0" dirty="0">
                <a:solidFill>
                  <a:schemeClr val="tx1"/>
                </a:solidFill>
              </a:rPr>
              <a:t>size of the facts </a:t>
            </a:r>
            <a:r>
              <a:rPr lang="en-US" sz="1800" b="0" dirty="0"/>
              <a:t>(variety of rows and columns) to experience its length and complexity.</a:t>
            </a:r>
          </a:p>
          <a:p>
            <a:pPr marL="342900" indent="-342900"/>
            <a:r>
              <a:rPr lang="en-US" sz="1800" b="0" dirty="0">
                <a:solidFill>
                  <a:schemeClr val="tx1"/>
                </a:solidFill>
              </a:rPr>
              <a:t>Identify facts sorts and formats </a:t>
            </a:r>
            <a:r>
              <a:rPr lang="en-US" sz="1800" b="0" dirty="0"/>
              <a:t>for each variable, as these records may be necessary for the following facts manipulation and evaluation steps.</a:t>
            </a:r>
          </a:p>
          <a:p>
            <a:pPr marL="342900" indent="-342900"/>
            <a:r>
              <a:rPr lang="en-US" sz="1800" b="0" dirty="0">
                <a:solidFill>
                  <a:schemeClr val="tx1"/>
                </a:solidFill>
              </a:rPr>
              <a:t>Look for any apparent errors </a:t>
            </a:r>
            <a:r>
              <a:rPr lang="en-US" sz="1800" b="0" dirty="0"/>
              <a:t>or inconsistencies in the information, such as invalid values, mismatched units, or outliers, that can indicate exceptional issues with information.</a:t>
            </a:r>
          </a:p>
        </p:txBody>
      </p:sp>
    </p:spTree>
    <p:extLst>
      <p:ext uri="{BB962C8B-B14F-4D97-AF65-F5344CB8AC3E}">
        <p14:creationId xmlns:p14="http://schemas.microsoft.com/office/powerpoint/2010/main" val="3140150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EB39C-032D-43E9-B9BE-0AE3A69F1386}"/>
              </a:ext>
            </a:extLst>
          </p:cNvPr>
          <p:cNvSpPr>
            <a:spLocks noGrp="1"/>
          </p:cNvSpPr>
          <p:nvPr>
            <p:ph type="title"/>
          </p:nvPr>
        </p:nvSpPr>
        <p:spPr/>
        <p:txBody>
          <a:bodyPr/>
          <a:lstStyle/>
          <a:p>
            <a:r>
              <a:rPr lang="en-US" sz="3600" dirty="0">
                <a:solidFill>
                  <a:srgbClr val="0000FF"/>
                </a:solidFill>
              </a:rPr>
              <a:t>Step 2: </a:t>
            </a:r>
            <a:r>
              <a:rPr lang="en-US" sz="3600" dirty="0"/>
              <a:t>Import and Inspect the Data</a:t>
            </a:r>
          </a:p>
        </p:txBody>
      </p:sp>
      <p:pic>
        <p:nvPicPr>
          <p:cNvPr id="7" name="Picture 6">
            <a:extLst>
              <a:ext uri="{FF2B5EF4-FFF2-40B4-BE49-F238E27FC236}">
                <a16:creationId xmlns="" xmlns:a16="http://schemas.microsoft.com/office/drawing/2014/main" id="{53573356-1811-4627-943A-99833A75BAAB}"/>
              </a:ext>
            </a:extLst>
          </p:cNvPr>
          <p:cNvPicPr>
            <a:picLocks noChangeAspect="1"/>
          </p:cNvPicPr>
          <p:nvPr/>
        </p:nvPicPr>
        <p:blipFill rotWithShape="1">
          <a:blip r:embed="rId2"/>
          <a:srcRect t="19371" b="7704"/>
          <a:stretch/>
        </p:blipFill>
        <p:spPr>
          <a:xfrm>
            <a:off x="0" y="767750"/>
            <a:ext cx="10058400" cy="4718649"/>
          </a:xfrm>
          <a:prstGeom prst="rect">
            <a:avLst/>
          </a:prstGeom>
        </p:spPr>
      </p:pic>
    </p:spTree>
    <p:extLst>
      <p:ext uri="{BB962C8B-B14F-4D97-AF65-F5344CB8AC3E}">
        <p14:creationId xmlns:p14="http://schemas.microsoft.com/office/powerpoint/2010/main" val="4082582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type="body" idx="1"/>
          </p:nvPr>
        </p:nvSpPr>
        <p:spPr bwMode="auto">
          <a:xfrm>
            <a:off x="469392" y="2316301"/>
            <a:ext cx="675436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accent6"/>
                </a:solidFill>
                <a:effectLst/>
                <a:latin typeface="Arial" panose="020B0604020202020204" pitchFamily="34" charset="0"/>
              </a:rPr>
              <a:t>Get the shape of the dataset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print("Shape of the dataset:",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data.shape</a:t>
            </a:r>
            <a:r>
              <a:rPr kumimoji="0" lang="en-US" altLang="en-US" sz="1800" b="0" i="0" u="none" strike="noStrike" cap="none" normalizeH="0" baseline="0" dirty="0" smtClean="0">
                <a:ln>
                  <a:noFill/>
                </a:ln>
                <a:solidFill>
                  <a:schemeClr val="accent6"/>
                </a:solidFill>
                <a:effectLst/>
                <a:latin typeface="Arial" panose="020B0604020202020204" pitchFamily="34" charset="0"/>
              </a:rPr>
              <a:t>)</a:t>
            </a:r>
            <a:endParaRPr kumimoji="0" lang="en-US" altLang="en-US" sz="1800" b="1" i="0" u="none" strike="noStrike" cap="none" normalizeH="0" baseline="0" dirty="0" smtClean="0">
              <a:ln>
                <a:noFill/>
              </a:ln>
              <a:solidFill>
                <a:schemeClr val="accent6"/>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accent6"/>
                </a:solidFill>
                <a:effectLst/>
                <a:latin typeface="Arial" panose="020B0604020202020204" pitchFamily="34" charset="0"/>
              </a:rPr>
              <a:t>Get the first few rows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print(</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data.head</a:t>
            </a:r>
            <a:r>
              <a:rPr kumimoji="0" lang="en-US" altLang="en-US" sz="1800" b="0" i="0" u="none" strike="noStrike" cap="none" normalizeH="0" baseline="0" dirty="0" smtClean="0">
                <a:ln>
                  <a:noFill/>
                </a:ln>
                <a:solidFill>
                  <a:schemeClr val="accent6"/>
                </a:solidFill>
                <a:effectLst/>
                <a:latin typeface="Arial" panose="020B0604020202020204" pitchFamily="34" charset="0"/>
              </a:rPr>
              <a:t>())</a:t>
            </a:r>
            <a:endParaRPr kumimoji="0" lang="en-US" altLang="en-US" sz="1800" b="1" i="0" u="none" strike="noStrike" cap="none" normalizeH="0" baseline="0" dirty="0" smtClean="0">
              <a:ln>
                <a:noFill/>
              </a:ln>
              <a:solidFill>
                <a:schemeClr val="accent6"/>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accent6"/>
                </a:solidFill>
                <a:effectLst/>
                <a:latin typeface="Arial" panose="020B0604020202020204" pitchFamily="34" charset="0"/>
              </a:rPr>
              <a:t>Get the data types of each column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print(</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data.dtypes</a:t>
            </a:r>
            <a:r>
              <a:rPr kumimoji="0" lang="en-US" altLang="en-US" sz="1800" b="0" i="0" u="none" strike="noStrike" cap="none" normalizeH="0" baseline="0" dirty="0" smtClean="0">
                <a:ln>
                  <a:noFill/>
                </a:ln>
                <a:solidFill>
                  <a:schemeClr val="accent6"/>
                </a:solidFill>
                <a:effectLst/>
                <a:latin typeface="Arial" panose="020B0604020202020204" pitchFamily="34" charset="0"/>
              </a:rPr>
              <a:t>)</a:t>
            </a:r>
            <a:endParaRPr kumimoji="0" lang="en-US" altLang="en-US" sz="1800" b="1" i="0" u="none" strike="noStrike" cap="none" normalizeH="0" baseline="0" dirty="0" smtClean="0">
              <a:ln>
                <a:noFill/>
              </a:ln>
              <a:solidFill>
                <a:schemeClr val="accent6"/>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accent6"/>
                </a:solidFill>
                <a:effectLst/>
                <a:latin typeface="Arial" panose="020B0604020202020204" pitchFamily="34" charset="0"/>
              </a:rPr>
              <a:t>Get descriptive statistics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print(</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data.describe</a:t>
            </a:r>
            <a:r>
              <a:rPr kumimoji="0" lang="en-US" altLang="en-US" sz="1800" b="0" i="0" u="none" strike="noStrike" cap="none" normalizeH="0" baseline="0" dirty="0" smtClean="0">
                <a:ln>
                  <a:noFill/>
                </a:ln>
                <a:solidFill>
                  <a:schemeClr val="accent6"/>
                </a:solidFill>
                <a:effectLst/>
                <a:latin typeface="Arial" panose="020B0604020202020204" pitchFamily="34" charset="0"/>
              </a:rPr>
              <a:t>())</a:t>
            </a:r>
            <a:endParaRPr kumimoji="0" lang="en-US" altLang="en-US" sz="1800" b="1" i="0" u="none" strike="noStrike" cap="none" normalizeH="0" baseline="0" dirty="0" smtClean="0">
              <a:ln>
                <a:noFill/>
              </a:ln>
              <a:solidFill>
                <a:schemeClr val="accent6"/>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accent6"/>
                </a:solidFill>
                <a:effectLst/>
                <a:latin typeface="Arial" panose="020B0604020202020204" pitchFamily="34" charset="0"/>
              </a:rPr>
              <a:t>Check for missing values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print(</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data.isnull</a:t>
            </a:r>
            <a:r>
              <a:rPr kumimoji="0" lang="en-US" altLang="en-US" sz="1800" b="0" i="0" u="none" strike="noStrike" cap="none" normalizeH="0" baseline="0" dirty="0" smtClean="0">
                <a:ln>
                  <a:noFill/>
                </a:ln>
                <a:solidFill>
                  <a:schemeClr val="accent6"/>
                </a:solidFill>
                <a:effectLst/>
                <a:latin typeface="Arial" panose="020B0604020202020204" pitchFamily="34" charset="0"/>
              </a:rPr>
              <a:t>().sum())</a:t>
            </a:r>
          </a:p>
        </p:txBody>
      </p:sp>
      <p:sp>
        <p:nvSpPr>
          <p:cNvPr id="5" name="Rectangle 2"/>
          <p:cNvSpPr>
            <a:spLocks noChangeArrowheads="1"/>
          </p:cNvSpPr>
          <p:nvPr/>
        </p:nvSpPr>
        <p:spPr bwMode="auto">
          <a:xfrm>
            <a:off x="469392" y="699556"/>
            <a:ext cx="374904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import pandas as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pd</a:t>
            </a:r>
            <a:r>
              <a:rPr kumimoji="0" lang="en-US" altLang="en-US" sz="1800" b="0" i="0" u="none" strike="noStrike" cap="none" normalizeH="0" baseline="0" dirty="0" smtClean="0">
                <a:ln>
                  <a:noFill/>
                </a:ln>
                <a:solidFill>
                  <a:schemeClr val="accent6"/>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import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numpy</a:t>
            </a:r>
            <a:r>
              <a:rPr kumimoji="0" lang="en-US" altLang="en-US" sz="1800" b="0" i="0" u="none" strike="noStrike" cap="none" normalizeH="0" baseline="0" dirty="0" smtClean="0">
                <a:ln>
                  <a:noFill/>
                </a:ln>
                <a:solidFill>
                  <a:schemeClr val="accent6"/>
                </a:solidFill>
                <a:effectLst/>
                <a:latin typeface="Arial" panose="020B0604020202020204" pitchFamily="34" charset="0"/>
              </a:rPr>
              <a:t> as np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accent6"/>
                </a:solidFill>
                <a:effectLst/>
                <a:latin typeface="Arial" panose="020B0604020202020204" pitchFamily="34" charset="0"/>
              </a:rPr>
              <a:t>import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matplotlib.pyplot</a:t>
            </a:r>
            <a:r>
              <a:rPr kumimoji="0" lang="en-US" altLang="en-US" sz="1800" b="0" i="0" u="none" strike="noStrike" cap="none" normalizeH="0" baseline="0" dirty="0" smtClean="0">
                <a:ln>
                  <a:noFill/>
                </a:ln>
                <a:solidFill>
                  <a:schemeClr val="accent6"/>
                </a:solidFill>
                <a:effectLst/>
                <a:latin typeface="Arial" panose="020B0604020202020204" pitchFamily="34" charset="0"/>
              </a:rPr>
              <a:t> as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plt</a:t>
            </a:r>
            <a:r>
              <a:rPr kumimoji="0" lang="en-US" altLang="en-US" sz="1800" b="0" i="0" u="none" strike="noStrike" cap="none" normalizeH="0" baseline="0" dirty="0" smtClean="0">
                <a:ln>
                  <a:noFill/>
                </a:ln>
                <a:solidFill>
                  <a:schemeClr val="accent6"/>
                </a:solidFill>
                <a:effectLst/>
                <a:latin typeface="Arial" panose="020B0604020202020204" pitchFamily="34" charset="0"/>
              </a:rPr>
              <a:t> import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seaborn</a:t>
            </a:r>
            <a:r>
              <a:rPr kumimoji="0" lang="en-US" altLang="en-US" sz="1800" b="0" i="0" u="none" strike="noStrike" cap="none" normalizeH="0" baseline="0" dirty="0" smtClean="0">
                <a:ln>
                  <a:noFill/>
                </a:ln>
                <a:solidFill>
                  <a:schemeClr val="accent6"/>
                </a:solidFill>
                <a:effectLst/>
                <a:latin typeface="Arial" panose="020B0604020202020204" pitchFamily="34" charset="0"/>
              </a:rPr>
              <a:t> as </a:t>
            </a:r>
            <a:r>
              <a:rPr kumimoji="0" lang="en-US" altLang="en-US" sz="1800" b="0" i="0" u="none" strike="noStrike" cap="none" normalizeH="0" baseline="0" dirty="0" err="1" smtClean="0">
                <a:ln>
                  <a:noFill/>
                </a:ln>
                <a:solidFill>
                  <a:schemeClr val="accent6"/>
                </a:solidFill>
                <a:effectLst/>
                <a:latin typeface="Arial" panose="020B0604020202020204" pitchFamily="34" charset="0"/>
              </a:rPr>
              <a:t>sns</a:t>
            </a:r>
            <a:endParaRPr kumimoji="0" lang="en-US" altLang="en-US" sz="1800" b="0" i="0" u="none" strike="noStrike" cap="none" normalizeH="0" baseline="0" dirty="0" smtClean="0">
              <a:ln>
                <a:noFill/>
              </a:ln>
              <a:solidFill>
                <a:schemeClr val="accent6"/>
              </a:solidFill>
              <a:effectLst/>
              <a:latin typeface="Arial" panose="020B0604020202020204" pitchFamily="34" charset="0"/>
            </a:endParaRPr>
          </a:p>
        </p:txBody>
      </p:sp>
      <p:sp>
        <p:nvSpPr>
          <p:cNvPr id="6" name="Rectangle 5"/>
          <p:cNvSpPr/>
          <p:nvPr/>
        </p:nvSpPr>
        <p:spPr>
          <a:xfrm>
            <a:off x="399861" y="372863"/>
            <a:ext cx="4038285" cy="326693"/>
          </a:xfrm>
          <a:prstGeom prst="rect">
            <a:avLst/>
          </a:prstGeom>
        </p:spPr>
        <p:txBody>
          <a:bodyPr wrap="none">
            <a:spAutoFit/>
          </a:bodyPr>
          <a:lstStyle/>
          <a:p>
            <a:r>
              <a:rPr lang="en-US" dirty="0">
                <a:solidFill>
                  <a:schemeClr val="tx2">
                    <a:lumMod val="75000"/>
                  </a:schemeClr>
                </a:solidFill>
                <a:effectLst>
                  <a:outerShdw blurRad="38100" dist="38100" dir="2700000" algn="tl">
                    <a:srgbClr val="000000">
                      <a:alpha val="43137"/>
                    </a:srgbClr>
                  </a:outerShdw>
                </a:effectLst>
                <a:latin typeface="SF-Pro-Text"/>
              </a:rPr>
              <a:t>First, you need to import necessary libraries.</a:t>
            </a:r>
            <a:endParaRPr lang="en-US" dirty="0">
              <a:solidFill>
                <a:schemeClr val="tx2">
                  <a:lumMod val="75000"/>
                </a:schemeClr>
              </a:solidFill>
              <a:effectLst>
                <a:outerShdw blurRad="38100" dist="38100" dir="2700000" algn="tl">
                  <a:srgbClr val="000000">
                    <a:alpha val="43137"/>
                  </a:srgbClr>
                </a:outerShdw>
              </a:effectLst>
            </a:endParaRPr>
          </a:p>
        </p:txBody>
      </p:sp>
      <p:sp>
        <p:nvSpPr>
          <p:cNvPr id="7" name="Rectangle 6"/>
          <p:cNvSpPr/>
          <p:nvPr/>
        </p:nvSpPr>
        <p:spPr>
          <a:xfrm>
            <a:off x="469392" y="1989608"/>
            <a:ext cx="2010487" cy="326693"/>
          </a:xfrm>
          <a:prstGeom prst="rect">
            <a:avLst/>
          </a:prstGeom>
        </p:spPr>
        <p:txBody>
          <a:bodyPr wrap="none">
            <a:spAutoFit/>
          </a:bodyPr>
          <a:lstStyle/>
          <a:p>
            <a:r>
              <a:rPr lang="en-US" b="1" dirty="0">
                <a:solidFill>
                  <a:schemeClr val="tx2">
                    <a:lumMod val="75000"/>
                  </a:schemeClr>
                </a:solidFill>
                <a:latin typeface="SF-Pro-Text"/>
              </a:rPr>
              <a:t>Explore the Dataset</a:t>
            </a:r>
          </a:p>
        </p:txBody>
      </p:sp>
    </p:spTree>
    <p:extLst>
      <p:ext uri="{BB962C8B-B14F-4D97-AF65-F5344CB8AC3E}">
        <p14:creationId xmlns:p14="http://schemas.microsoft.com/office/powerpoint/2010/main" val="793717361"/>
      </p:ext>
    </p:extLst>
  </p:cSld>
  <p:clrMapOvr>
    <a:masterClrMapping/>
  </p:clrMapOvr>
</p:sld>
</file>

<file path=ppt/theme/theme1.xml><?xml version="1.0" encoding="utf-8"?>
<a:theme xmlns:a="http://schemas.openxmlformats.org/drawingml/2006/main" name="Flat Startup Infographics by Slidesgo">
  <a:themeElements>
    <a:clrScheme name="Simple Light">
      <a:dk1>
        <a:srgbClr val="D81652"/>
      </a:dk1>
      <a:lt1>
        <a:srgbClr val="0A5F9E"/>
      </a:lt1>
      <a:dk2>
        <a:srgbClr val="5C1CA0"/>
      </a:dk2>
      <a:lt2>
        <a:srgbClr val="FF6700"/>
      </a:lt2>
      <a:accent1>
        <a:srgbClr val="024F59"/>
      </a:accent1>
      <a:accent2>
        <a:srgbClr val="327B8A"/>
      </a:accent2>
      <a:accent3>
        <a:srgbClr val="7BACB0"/>
      </a:accent3>
      <a:accent4>
        <a:srgbClr val="86B4C2"/>
      </a:accent4>
      <a:accent5>
        <a:srgbClr val="C7D4CF"/>
      </a:accent5>
      <a:accent6>
        <a:srgbClr val="000000"/>
      </a:accent6>
      <a:hlink>
        <a:srgbClr val="86B4C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0">
          <a:schemeClr val="accent1"/>
        </a:fillRef>
        <a:effectRef idx="0">
          <a:schemeClr val="accent1"/>
        </a:effectRef>
        <a:fontRef idx="minor">
          <a:schemeClr val="tx1"/>
        </a:fontRef>
      </a:style>
    </a:sp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28124</TotalTime>
  <Words>1293</Words>
  <Application>Microsoft Office PowerPoint</Application>
  <PresentationFormat>Custom</PresentationFormat>
  <Paragraphs>116</Paragraphs>
  <Slides>24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Fira Sans Extra Condensed</vt:lpstr>
      <vt:lpstr>Roboto</vt:lpstr>
      <vt:lpstr>Wingdings</vt:lpstr>
      <vt:lpstr>Arial</vt:lpstr>
      <vt:lpstr>Roboto Condensed</vt:lpstr>
      <vt:lpstr>Courier New</vt:lpstr>
      <vt:lpstr>SF-Pro-Text</vt:lpstr>
      <vt:lpstr>Flat Startup Infographics by Slidesgo</vt:lpstr>
      <vt:lpstr>Exploratory Data Analysis (EDA) Data Science Technologies</vt:lpstr>
      <vt:lpstr>Exploratory Data Analysis</vt:lpstr>
      <vt:lpstr>Exploratory Data Analysis</vt:lpstr>
      <vt:lpstr>Steps for EDA</vt:lpstr>
      <vt:lpstr>Step 1: Understand the Problem and the Data</vt:lpstr>
      <vt:lpstr>Step 1: Understand the Problem and the Data</vt:lpstr>
      <vt:lpstr>Step 2: Import and Inspect the Data</vt:lpstr>
      <vt:lpstr>Step 2: Import and Inspect the Data</vt:lpstr>
      <vt:lpstr>PowerPoint Presentation</vt:lpstr>
      <vt:lpstr>Step 2: Import and Inspect the Data</vt:lpstr>
      <vt:lpstr>Step 3: Handling Missing Values</vt:lpstr>
      <vt:lpstr>Step 3: Handling Missing Values</vt:lpstr>
      <vt:lpstr>Step 4: Explore Data Characteristics</vt:lpstr>
      <vt:lpstr>Step 4: Explore Data Characteristics</vt:lpstr>
      <vt:lpstr>Step 5: Perform Data Transformation</vt:lpstr>
      <vt:lpstr>Step 5: Perform Data Transformation</vt:lpstr>
      <vt:lpstr>Step 6: Visualize Data Relationships</vt:lpstr>
      <vt:lpstr>Step 6: Visualize Data Relationships</vt:lpstr>
      <vt:lpstr>Step 6: Visualize Data Relationships</vt:lpstr>
      <vt:lpstr>Step 6: Visualize Data Relationships</vt:lpstr>
      <vt:lpstr>Step 7: Handling Outliers</vt:lpstr>
      <vt:lpstr>Step 7: Handling Outliers</vt:lpstr>
      <vt:lpstr>Step 8: Communicate Findings and Insights</vt:lpstr>
      <vt:lpstr>Step 8: Communicate Findings and Insights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dc:title>
  <dc:creator>Multi Links</dc:creator>
  <cp:lastModifiedBy>Hp</cp:lastModifiedBy>
  <cp:revision>421</cp:revision>
  <dcterms:modified xsi:type="dcterms:W3CDTF">2025-04-16T06:27:06Z</dcterms:modified>
</cp:coreProperties>
</file>